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28"/>
  </p:notesMasterIdLst>
  <p:sldIdLst>
    <p:sldId id="256" r:id="rId2"/>
    <p:sldId id="460" r:id="rId3"/>
    <p:sldId id="461" r:id="rId4"/>
    <p:sldId id="462" r:id="rId5"/>
    <p:sldId id="492" r:id="rId6"/>
    <p:sldId id="493" r:id="rId7"/>
    <p:sldId id="334" r:id="rId8"/>
    <p:sldId id="490" r:id="rId9"/>
    <p:sldId id="489" r:id="rId10"/>
    <p:sldId id="340" r:id="rId11"/>
    <p:sldId id="342" r:id="rId12"/>
    <p:sldId id="495" r:id="rId13"/>
    <p:sldId id="497" r:id="rId14"/>
    <p:sldId id="496" r:id="rId15"/>
    <p:sldId id="376" r:id="rId16"/>
    <p:sldId id="491" r:id="rId17"/>
    <p:sldId id="498" r:id="rId18"/>
    <p:sldId id="499" r:id="rId19"/>
    <p:sldId id="500" r:id="rId20"/>
    <p:sldId id="501" r:id="rId21"/>
    <p:sldId id="503" r:id="rId22"/>
    <p:sldId id="504" r:id="rId23"/>
    <p:sldId id="505" r:id="rId24"/>
    <p:sldId id="502" r:id="rId25"/>
    <p:sldId id="487" r:id="rId26"/>
    <p:sldId id="488"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3399"/>
    <a:srgbClr val="798DA3"/>
    <a:srgbClr val="456383"/>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144" autoAdjust="0"/>
  </p:normalViewPr>
  <p:slideViewPr>
    <p:cSldViewPr>
      <p:cViewPr varScale="1">
        <p:scale>
          <a:sx n="61" d="100"/>
          <a:sy n="61" d="100"/>
        </p:scale>
        <p:origin x="-1542"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2" d="100"/>
          <a:sy n="52" d="100"/>
        </p:scale>
        <p:origin x="-2844"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E60FC1-C18A-41E1-B5B3-73A5F51CC4CD}" type="datetimeFigureOut">
              <a:rPr lang="en-US" smtClean="0"/>
              <a:pPr/>
              <a:t>12/29/2016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D6F88A-F17F-491B-A558-A5E9980DD532}" type="slidenum">
              <a:rPr lang="en-US" smtClean="0"/>
              <a:pPr/>
              <a:t>‹#›</a:t>
            </a:fld>
            <a:endParaRPr lang="en-US"/>
          </a:p>
        </p:txBody>
      </p:sp>
    </p:spTree>
    <p:extLst>
      <p:ext uri="{BB962C8B-B14F-4D97-AF65-F5344CB8AC3E}">
        <p14:creationId xmlns:p14="http://schemas.microsoft.com/office/powerpoint/2010/main" val="1795872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4D6F88A-F17F-491B-A558-A5E9980DD53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err="1" smtClean="0"/>
              <a:t>Có</a:t>
            </a:r>
            <a:r>
              <a:rPr lang="en-US" b="1" baseline="0" dirty="0" smtClean="0"/>
              <a:t> </a:t>
            </a:r>
            <a:r>
              <a:rPr lang="en-US" b="1" baseline="0" dirty="0" err="1" smtClean="0"/>
              <a:t>thể</a:t>
            </a:r>
            <a:r>
              <a:rPr lang="en-US" b="1" baseline="0" dirty="0" smtClean="0"/>
              <a:t> </a:t>
            </a:r>
            <a:r>
              <a:rPr lang="en-US" b="1" baseline="0" dirty="0" err="1" smtClean="0"/>
              <a:t>tham</a:t>
            </a:r>
            <a:r>
              <a:rPr lang="en-US" b="1" baseline="0" dirty="0" smtClean="0"/>
              <a:t> </a:t>
            </a:r>
            <a:r>
              <a:rPr lang="en-US" b="1" baseline="0" dirty="0" err="1" smtClean="0"/>
              <a:t>khảo</a:t>
            </a:r>
            <a:r>
              <a:rPr lang="en-US" b="1" baseline="0" dirty="0" smtClean="0"/>
              <a:t> </a:t>
            </a:r>
          </a:p>
          <a:p>
            <a:r>
              <a:rPr lang="en-US" b="1" baseline="0" dirty="0" smtClean="0"/>
              <a:t>http://nhatnghe.com/forum/showthread.php?t=2266</a:t>
            </a:r>
          </a:p>
        </p:txBody>
      </p:sp>
      <p:sp>
        <p:nvSpPr>
          <p:cNvPr id="4" name="Slide Number Placeholder 3"/>
          <p:cNvSpPr>
            <a:spLocks noGrp="1"/>
          </p:cNvSpPr>
          <p:nvPr>
            <p:ph type="sldNum" sz="quarter" idx="10"/>
          </p:nvPr>
        </p:nvSpPr>
        <p:spPr/>
        <p:txBody>
          <a:bodyPr/>
          <a:lstStyle/>
          <a:p>
            <a:fld id="{A4D6F88A-F17F-491B-A558-A5E9980DD532}"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err="1" smtClean="0"/>
              <a:t>Dành</a:t>
            </a:r>
            <a:r>
              <a:rPr lang="en-US" b="1" baseline="0" dirty="0" smtClean="0"/>
              <a:t> </a:t>
            </a:r>
            <a:r>
              <a:rPr lang="en-US" b="1" baseline="0" dirty="0" err="1" smtClean="0"/>
              <a:t>cho</a:t>
            </a:r>
            <a:r>
              <a:rPr lang="en-US" b="1" baseline="0" dirty="0" smtClean="0"/>
              <a:t> </a:t>
            </a:r>
            <a:r>
              <a:rPr lang="en-US" b="1" baseline="0" dirty="0" err="1" smtClean="0"/>
              <a:t>giảng</a:t>
            </a:r>
            <a:r>
              <a:rPr lang="en-US" b="1" baseline="0" dirty="0" smtClean="0"/>
              <a:t> </a:t>
            </a:r>
            <a:r>
              <a:rPr lang="en-US" b="1" baseline="0" dirty="0" err="1" smtClean="0"/>
              <a:t>viên</a:t>
            </a:r>
            <a:endParaRPr lang="en-US" b="1" baseline="0" dirty="0" smtClean="0"/>
          </a:p>
        </p:txBody>
      </p:sp>
      <p:sp>
        <p:nvSpPr>
          <p:cNvPr id="4" name="Slide Number Placeholder 3"/>
          <p:cNvSpPr>
            <a:spLocks noGrp="1"/>
          </p:cNvSpPr>
          <p:nvPr>
            <p:ph type="sldNum" sz="quarter" idx="10"/>
          </p:nvPr>
        </p:nvSpPr>
        <p:spPr/>
        <p:txBody>
          <a:bodyPr/>
          <a:lstStyle/>
          <a:p>
            <a:fld id="{A4D6F88A-F17F-491B-A558-A5E9980DD532}"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err="1" smtClean="0"/>
              <a:t>Có</a:t>
            </a:r>
            <a:r>
              <a:rPr lang="en-US" b="1" baseline="0" dirty="0" smtClean="0"/>
              <a:t> </a:t>
            </a:r>
            <a:r>
              <a:rPr lang="en-US" b="1" baseline="0" dirty="0" err="1" smtClean="0"/>
              <a:t>thể</a:t>
            </a:r>
            <a:r>
              <a:rPr lang="en-US" b="1" baseline="0" dirty="0" smtClean="0"/>
              <a:t> </a:t>
            </a:r>
            <a:r>
              <a:rPr lang="en-US" b="1" baseline="0" dirty="0" err="1" smtClean="0"/>
              <a:t>tham</a:t>
            </a:r>
            <a:r>
              <a:rPr lang="en-US" b="1" baseline="0" dirty="0" smtClean="0"/>
              <a:t> </a:t>
            </a:r>
            <a:r>
              <a:rPr lang="en-US" b="1" baseline="0" dirty="0" err="1" smtClean="0"/>
              <a:t>khảo</a:t>
            </a:r>
            <a:r>
              <a:rPr lang="en-US" b="1" baseline="0" dirty="0" smtClean="0"/>
              <a:t> </a:t>
            </a:r>
          </a:p>
          <a:p>
            <a:r>
              <a:rPr lang="en-US" b="1" baseline="0" dirty="0" smtClean="0"/>
              <a:t>http://support.microsoft.com/kb/276440/vi-vn</a:t>
            </a:r>
          </a:p>
        </p:txBody>
      </p:sp>
      <p:sp>
        <p:nvSpPr>
          <p:cNvPr id="4" name="Slide Number Placeholder 3"/>
          <p:cNvSpPr>
            <a:spLocks noGrp="1"/>
          </p:cNvSpPr>
          <p:nvPr>
            <p:ph type="sldNum" sz="quarter" idx="10"/>
          </p:nvPr>
        </p:nvSpPr>
        <p:spPr/>
        <p:txBody>
          <a:bodyPr/>
          <a:lstStyle/>
          <a:p>
            <a:fld id="{A4D6F88A-F17F-491B-A558-A5E9980DD532}"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A4D6F88A-F17F-491B-A558-A5E9980DD532}"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4D6F88A-F17F-491B-A558-A5E9980DD532}" type="slidenum">
              <a:rPr lang="en-US" smtClean="0"/>
              <a:pPr/>
              <a:t>25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26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FC5752C-FF44-424A-A94F-D19A83A07182}" type="slidenum">
              <a:rPr lang="en-US" smtClean="0"/>
              <a:pPr>
                <a:defRPr/>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Yêu</a:t>
            </a:r>
            <a:r>
              <a:rPr lang="en-US" baseline="0" smtClean="0"/>
              <a:t> cầu sinh viên đến lớp đúng giờ và điểm danh ngay.  </a:t>
            </a:r>
            <a:endParaRPr lang="en-US" smtClean="0"/>
          </a:p>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Sau</a:t>
            </a:r>
            <a:r>
              <a:rPr lang="en-US" baseline="0" smtClean="0"/>
              <a:t> khi trả lời cầu hỏi, giáo viên nhắc sinh viên chuẩn bị phần tiếp theo của assignment cho báo cáo tiến độ tuần tới.  Bảo cho cả lớp biết hàng tuần phải làm bài đến đâu.</a:t>
            </a:r>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Giáo</a:t>
            </a:r>
            <a:r>
              <a:rPr lang="en-US" baseline="0" smtClean="0"/>
              <a:t> viên mô tả cho rõ: trước buổi học tiếp theo sinh viên phải làm assignment đến đâu?  Sinh viên không biết giáo viên sẽ chọn ai trong buổi học tiếp theo.  Vậy thì mỗi buổi học, cả lớp phải chuẩn bị trước.  Việc này có thể ảnh hưởng đến điểm hoạt động (tủy giáo viên).</a:t>
            </a:r>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4D6F88A-F17F-491B-A558-A5E9980DD532}"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19600" y="3962400"/>
            <a:ext cx="4495800" cy="1146175"/>
          </a:xfrm>
        </p:spPr>
        <p:txBody>
          <a:bodyPr>
            <a:normAutofit/>
          </a:bodyPr>
          <a:lstStyle>
            <a:lvl1pPr algn="l">
              <a:defRPr sz="2400" normalizeH="0" baseline="0">
                <a:solidFill>
                  <a:srgbClr val="FF6600"/>
                </a:solidFill>
                <a:latin typeface="Segoe UI" pitchFamily="34" charset="0"/>
                <a:ea typeface="Roboto Lt" pitchFamily="2" charset="0"/>
                <a:cs typeface="Segoe UI" pitchFamily="34" charset="0"/>
              </a:defRPr>
            </a:lvl1pPr>
          </a:lstStyle>
          <a:p>
            <a:r>
              <a:rPr lang="en-US" dirty="0" smtClean="0"/>
              <a:t>CLICK TO EDIT MASTER</a:t>
            </a:r>
            <a:br>
              <a:rPr lang="en-US" dirty="0" smtClean="0"/>
            </a:br>
            <a:r>
              <a:rPr lang="en-US" dirty="0" smtClean="0"/>
              <a:t>TITLE STYLE</a:t>
            </a:r>
            <a:endParaRPr lang="en-US" dirty="0"/>
          </a:p>
        </p:txBody>
      </p:sp>
      <p:sp>
        <p:nvSpPr>
          <p:cNvPr id="3" name="Subtitle 2"/>
          <p:cNvSpPr>
            <a:spLocks noGrp="1"/>
          </p:cNvSpPr>
          <p:nvPr>
            <p:ph type="subTitle" idx="1" hasCustomPrompt="1"/>
          </p:nvPr>
        </p:nvSpPr>
        <p:spPr>
          <a:xfrm>
            <a:off x="4419600" y="4953000"/>
            <a:ext cx="4419600" cy="1066800"/>
          </a:xfrm>
        </p:spPr>
        <p:txBody>
          <a:bodyPr>
            <a:normAutofit/>
          </a:bodyPr>
          <a:lstStyle>
            <a:lvl1pPr marL="0" indent="0" algn="l">
              <a:buNone/>
              <a:defRPr sz="1400" b="1">
                <a:solidFill>
                  <a:srgbClr val="FF6600"/>
                </a:solidFill>
                <a:latin typeface="Segoe UI" pitchFamily="34" charset="0"/>
                <a:ea typeface="Roboto" pitchFamily="2"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53525" cy="686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38681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198438"/>
            <a:ext cx="7086600" cy="487362"/>
          </a:xfrm>
        </p:spPr>
        <p:txBody>
          <a:bodyPr anchor="t">
            <a:normAutofit/>
          </a:bodyPr>
          <a:lstStyle>
            <a:lvl1pPr algn="r">
              <a:defRPr sz="2400" b="0" i="0" baseline="0">
                <a:solidFill>
                  <a:schemeClr val="bg1"/>
                </a:solidFill>
                <a:latin typeface="Segoe UI" pitchFamily="34" charset="0"/>
                <a:ea typeface="Roboto Lt" pitchFamily="2" charset="0"/>
                <a:cs typeface="Segoe UI" pitchFamily="34" charset="0"/>
              </a:defRPr>
            </a:lvl1pPr>
          </a:lstStyle>
          <a:p>
            <a:r>
              <a:rPr lang="en-US" dirty="0" err="1" smtClean="0"/>
              <a:t>Tiêu</a:t>
            </a:r>
            <a:r>
              <a:rPr lang="en-US" dirty="0" smtClean="0"/>
              <a:t> </a:t>
            </a:r>
            <a:r>
              <a:rPr lang="en-US" dirty="0" err="1" smtClean="0"/>
              <a:t>đề</a:t>
            </a:r>
            <a:r>
              <a:rPr lang="en-US" dirty="0" smtClean="0"/>
              <a:t> </a:t>
            </a:r>
            <a:r>
              <a:rPr lang="en-US" dirty="0" err="1" smtClean="0"/>
              <a:t>Silde</a:t>
            </a:r>
            <a:endParaRPr lang="en-US" dirty="0"/>
          </a:p>
        </p:txBody>
      </p:sp>
      <p:sp>
        <p:nvSpPr>
          <p:cNvPr id="3" name="Content Placeholder 2"/>
          <p:cNvSpPr>
            <a:spLocks noGrp="1"/>
          </p:cNvSpPr>
          <p:nvPr>
            <p:ph idx="1" hasCustomPrompt="1"/>
          </p:nvPr>
        </p:nvSpPr>
        <p:spPr>
          <a:xfrm>
            <a:off x="1295400" y="1066800"/>
            <a:ext cx="7772400" cy="457200"/>
          </a:xfrm>
        </p:spPr>
        <p:txBody>
          <a:bodyPr>
            <a:normAutofit/>
          </a:bodyPr>
          <a:lstStyle>
            <a:lvl1pPr marL="0" indent="0">
              <a:buFontTx/>
              <a:buNone/>
              <a:defRPr sz="2400" b="1" baseline="0">
                <a:latin typeface="Segoe UI" pitchFamily="34" charset="0"/>
                <a:ea typeface="Roboto" pitchFamily="2" charset="0"/>
                <a:cs typeface="Segoe UI" pitchFamily="34" charset="0"/>
              </a:defRPr>
            </a:lvl1pPr>
            <a:lvl2pPr marL="457200" indent="0" algn="just">
              <a:buFontTx/>
              <a:buNone/>
              <a:defRPr sz="1600">
                <a:latin typeface="Roboto Lt" pitchFamily="2" charset="0"/>
                <a:ea typeface="Roboto Lt" pitchFamily="2" charset="0"/>
              </a:defRPr>
            </a:lvl2pPr>
            <a:lvl3pPr algn="just">
              <a:defRPr sz="1600">
                <a:latin typeface="Roboto Lt" pitchFamily="2" charset="0"/>
                <a:ea typeface="Roboto Lt" pitchFamily="2" charset="0"/>
              </a:defRPr>
            </a:lvl3pPr>
            <a:lvl4pPr marL="1600200" indent="-228600" algn="just">
              <a:buFont typeface="Courier New" pitchFamily="49" charset="0"/>
              <a:buChar char="o"/>
              <a:defRPr sz="1600">
                <a:latin typeface="Roboto Lt" pitchFamily="2" charset="0"/>
                <a:ea typeface="Roboto Lt" pitchFamily="2" charset="0"/>
              </a:defRPr>
            </a:lvl4pPr>
            <a:lvl5pPr algn="just">
              <a:defRPr sz="1600">
                <a:latin typeface="Roboto Lt" pitchFamily="2" charset="0"/>
                <a:ea typeface="Roboto Lt" pitchFamily="2" charset="0"/>
              </a:defRPr>
            </a:lvl5pPr>
          </a:lstStyle>
          <a:p>
            <a:pPr lvl="0"/>
            <a:r>
              <a:rPr lang="en-US" dirty="0" err="1" smtClean="0"/>
              <a:t>Đề</a:t>
            </a:r>
            <a:r>
              <a:rPr lang="en-US" dirty="0" smtClean="0"/>
              <a:t> </a:t>
            </a:r>
            <a:r>
              <a:rPr lang="en-US" dirty="0" err="1" smtClean="0"/>
              <a:t>mục</a:t>
            </a:r>
            <a:r>
              <a:rPr lang="en-US" dirty="0" smtClean="0"/>
              <a:t> </a:t>
            </a:r>
            <a:r>
              <a:rPr lang="en-US" dirty="0" err="1" smtClean="0"/>
              <a:t>lớn</a:t>
            </a:r>
            <a:endParaRPr lang="en-US" dirty="0" smtClean="0"/>
          </a:p>
        </p:txBody>
      </p:sp>
      <p:sp>
        <p:nvSpPr>
          <p:cNvPr id="6" name="Content Placeholder 4"/>
          <p:cNvSpPr>
            <a:spLocks noGrp="1"/>
          </p:cNvSpPr>
          <p:nvPr/>
        </p:nvSpPr>
        <p:spPr>
          <a:xfrm>
            <a:off x="4800599" y="2057400"/>
            <a:ext cx="4191001" cy="3200400"/>
          </a:xfrm>
          <a:prstGeom prst="rect">
            <a:avLst/>
          </a:prstGeom>
        </p:spPr>
        <p:txBody>
          <a:bodyPr vert="horz" lIns="91440" tIns="45720" rIns="91440" bIns="45720" rtlCol="0">
            <a:normAutofit/>
          </a:bodyPr>
          <a:lstStyle>
            <a:lvl1pPr marL="0" indent="0" algn="l" defTabSz="914400" rtl="0" eaLnBrk="1" latinLnBrk="0" hangingPunct="1">
              <a:spcBef>
                <a:spcPct val="20000"/>
              </a:spcBef>
              <a:buFontTx/>
              <a:buNone/>
              <a:defRPr sz="2400" b="0" kern="1200" baseline="0">
                <a:solidFill>
                  <a:schemeClr val="tx1"/>
                </a:solidFill>
                <a:latin typeface="Segoe UI" pitchFamily="34" charset="0"/>
                <a:ea typeface="Roboto" pitchFamily="2" charset="0"/>
                <a:cs typeface="Segoe UI" pitchFamily="34" charset="0"/>
              </a:defRPr>
            </a:lvl1pPr>
            <a:lvl2pPr marL="514350" indent="-230188" algn="l" defTabSz="914400" rtl="0" eaLnBrk="1" latinLnBrk="0" hangingPunct="1">
              <a:spcBef>
                <a:spcPct val="20000"/>
              </a:spcBef>
              <a:buFont typeface="Arial" pitchFamily="34" charset="0"/>
              <a:buChar char="•"/>
              <a:defRPr sz="2400" kern="1200">
                <a:solidFill>
                  <a:schemeClr val="tx1"/>
                </a:solidFill>
                <a:latin typeface="Segoe UI" pitchFamily="34" charset="0"/>
                <a:ea typeface="Roboto Lt" pitchFamily="2" charset="0"/>
                <a:cs typeface="Segoe UI" pitchFamily="34" charset="0"/>
              </a:defRPr>
            </a:lvl2pPr>
            <a:lvl3pPr marL="966788" indent="-284163" algn="l" defTabSz="914400" rtl="0" eaLnBrk="1" latinLnBrk="0" hangingPunct="1">
              <a:spcBef>
                <a:spcPct val="20000"/>
              </a:spcBef>
              <a:buFont typeface="Courier New" pitchFamily="49" charset="0"/>
              <a:buChar char="o"/>
              <a:defRPr sz="2400" kern="1200">
                <a:solidFill>
                  <a:schemeClr val="tx1"/>
                </a:solidFill>
                <a:latin typeface="Segoe UI" pitchFamily="34" charset="0"/>
                <a:ea typeface="Roboto Lt" pitchFamily="2" charset="0"/>
                <a:cs typeface="Segoe UI" pitchFamily="34" charset="0"/>
              </a:defRPr>
            </a:lvl3pPr>
            <a:lvl4pPr marL="1428750" indent="-282575" algn="l" defTabSz="914400" rtl="0" eaLnBrk="1" latinLnBrk="0" hangingPunct="1">
              <a:spcBef>
                <a:spcPct val="20000"/>
              </a:spcBef>
              <a:buFont typeface="Wingdings" pitchFamily="2" charset="2"/>
              <a:buChar char="§"/>
              <a:defRPr sz="2400" kern="1200">
                <a:solidFill>
                  <a:schemeClr val="tx1"/>
                </a:solidFill>
                <a:latin typeface="Segoe UI" pitchFamily="34" charset="0"/>
                <a:ea typeface="Roboto Lt" pitchFamily="2" charset="0"/>
                <a:cs typeface="Segoe UI" pitchFamily="34" charset="0"/>
              </a:defRPr>
            </a:lvl4pPr>
            <a:lvl5pPr marL="2057400" indent="-228600" algn="just" defTabSz="914400" rtl="0" eaLnBrk="1" latinLnBrk="0" hangingPunct="1">
              <a:spcBef>
                <a:spcPct val="20000"/>
              </a:spcBef>
              <a:buFont typeface="Arial" pitchFamily="34" charset="0"/>
              <a:buChar char="»"/>
              <a:defRPr sz="1600" kern="1200">
                <a:solidFill>
                  <a:schemeClr val="tx1"/>
                </a:solidFill>
                <a:latin typeface="Roboto Lt" pitchFamily="2" charset="0"/>
                <a:ea typeface="Roboto Lt" pitchFamily="2"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7" name="Content Placeholder 2"/>
          <p:cNvSpPr>
            <a:spLocks noGrp="1"/>
          </p:cNvSpPr>
          <p:nvPr>
            <p:ph idx="13" hasCustomPrompt="1"/>
          </p:nvPr>
        </p:nvSpPr>
        <p:spPr>
          <a:xfrm>
            <a:off x="4953000" y="1828800"/>
            <a:ext cx="4038600" cy="2743200"/>
          </a:xfrm>
        </p:spPr>
        <p:txBody>
          <a:bodyPr>
            <a:normAutofit/>
          </a:bodyPr>
          <a:lstStyle>
            <a:lvl1pPr marL="0" indent="0">
              <a:buFontTx/>
              <a:buNone/>
              <a:defRPr sz="2400" b="0" baseline="0">
                <a:latin typeface="Segoe UI" pitchFamily="34" charset="0"/>
                <a:ea typeface="Roboto" pitchFamily="2" charset="0"/>
                <a:cs typeface="Segoe UI" pitchFamily="34" charset="0"/>
              </a:defRPr>
            </a:lvl1pPr>
            <a:lvl2pPr marL="457200" indent="0" algn="just">
              <a:buFontTx/>
              <a:buNone/>
              <a:defRPr sz="1600">
                <a:latin typeface="Roboto Lt" pitchFamily="2" charset="0"/>
                <a:ea typeface="Roboto Lt" pitchFamily="2" charset="0"/>
              </a:defRPr>
            </a:lvl2pPr>
            <a:lvl3pPr algn="just">
              <a:defRPr sz="1600">
                <a:latin typeface="Roboto Lt" pitchFamily="2" charset="0"/>
                <a:ea typeface="Roboto Lt" pitchFamily="2" charset="0"/>
              </a:defRPr>
            </a:lvl3pPr>
            <a:lvl4pPr marL="1600200" indent="-228600" algn="just">
              <a:buFont typeface="Courier New" pitchFamily="49" charset="0"/>
              <a:buChar char="o"/>
              <a:defRPr sz="1600">
                <a:latin typeface="Roboto Lt" pitchFamily="2" charset="0"/>
                <a:ea typeface="Roboto Lt" pitchFamily="2" charset="0"/>
              </a:defRPr>
            </a:lvl4pPr>
            <a:lvl5pPr algn="just">
              <a:defRPr sz="1600">
                <a:latin typeface="Roboto Lt" pitchFamily="2" charset="0"/>
                <a:ea typeface="Roboto Lt" pitchFamily="2" charset="0"/>
              </a:defRPr>
            </a:lvl5pPr>
          </a:lstStyle>
          <a:p>
            <a:r>
              <a:rPr lang="en-US" dirty="0" err="1" smtClean="0"/>
              <a:t>Nội</a:t>
            </a:r>
            <a:r>
              <a:rPr lang="en-US" dirty="0" smtClean="0"/>
              <a:t> dung </a:t>
            </a:r>
            <a:r>
              <a:rPr lang="en-US" dirty="0" err="1" smtClean="0"/>
              <a:t>cần</a:t>
            </a:r>
            <a:r>
              <a:rPr lang="en-US" dirty="0" smtClean="0"/>
              <a:t> </a:t>
            </a:r>
            <a:r>
              <a:rPr lang="en-US" dirty="0" err="1" smtClean="0"/>
              <a:t>viết</a:t>
            </a:r>
            <a:r>
              <a:rPr lang="en-US" dirty="0" smtClean="0"/>
              <a:t> …….</a:t>
            </a:r>
          </a:p>
          <a:p>
            <a:r>
              <a:rPr lang="en-US" dirty="0" smtClean="0"/>
              <a:t>960, abstract, background, banner, bar, box, business, button, circle, clean,</a:t>
            </a:r>
          </a:p>
          <a:p>
            <a:r>
              <a:rPr lang="en-US" b="1" dirty="0" err="1" smtClean="0"/>
              <a:t>Nôi</a:t>
            </a:r>
            <a:r>
              <a:rPr lang="en-US" b="1" dirty="0" smtClean="0"/>
              <a:t> dung </a:t>
            </a:r>
            <a:r>
              <a:rPr lang="en-US" b="1" dirty="0" err="1" smtClean="0"/>
              <a:t>cần</a:t>
            </a:r>
            <a:r>
              <a:rPr lang="en-US" b="1" dirty="0" smtClean="0"/>
              <a:t> </a:t>
            </a:r>
            <a:r>
              <a:rPr lang="en-US" b="1" dirty="0" err="1" smtClean="0"/>
              <a:t>nhấn</a:t>
            </a:r>
            <a:r>
              <a:rPr lang="en-US" b="1" dirty="0" smtClean="0"/>
              <a:t> </a:t>
            </a:r>
            <a:r>
              <a:rPr lang="en-US" b="1" dirty="0" err="1" smtClean="0"/>
              <a:t>mạnh</a:t>
            </a:r>
            <a:endParaRPr lang="en-US" dirty="0"/>
          </a:p>
        </p:txBody>
      </p:sp>
      <p:sp>
        <p:nvSpPr>
          <p:cNvPr id="11" name="Slide Number Placeholder 10"/>
          <p:cNvSpPr>
            <a:spLocks noGrp="1"/>
          </p:cNvSpPr>
          <p:nvPr>
            <p:ph type="sldNum" sz="quarter" idx="14"/>
          </p:nvPr>
        </p:nvSpPr>
        <p:spPr>
          <a:xfrm>
            <a:off x="-1371600" y="6172200"/>
            <a:ext cx="2133600" cy="365125"/>
          </a:xfrm>
          <a:prstGeom prst="rect">
            <a:avLst/>
          </a:prstGeom>
        </p:spPr>
        <p:txBody>
          <a:bodyPr/>
          <a:lstStyle>
            <a:lvl1pPr algn="r">
              <a:defRPr>
                <a:solidFill>
                  <a:schemeClr val="bg1"/>
                </a:solidFill>
                <a:latin typeface="Segoe UI" pitchFamily="34" charset="0"/>
                <a:ea typeface="Segoe UI" pitchFamily="34" charset="0"/>
                <a:cs typeface="Segoe UI" pitchFamily="34" charset="0"/>
              </a:defRPr>
            </a:lvl1pPr>
          </a:lstStyle>
          <a:p>
            <a:fld id="{C9454D8F-10CC-4917-9EE3-EC45D591F45E}" type="slidenum">
              <a:rPr lang="en-US" smtClean="0"/>
              <a:pPr/>
              <a:t>‹#›</a:t>
            </a:fld>
            <a:endParaRPr lang="en-US"/>
          </a:p>
        </p:txBody>
      </p:sp>
    </p:spTree>
    <p:extLst>
      <p:ext uri="{BB962C8B-B14F-4D97-AF65-F5344CB8AC3E}">
        <p14:creationId xmlns:p14="http://schemas.microsoft.com/office/powerpoint/2010/main" val="214399118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198438"/>
            <a:ext cx="7086600" cy="487362"/>
          </a:xfrm>
        </p:spPr>
        <p:txBody>
          <a:bodyPr anchor="t">
            <a:normAutofit/>
          </a:bodyPr>
          <a:lstStyle>
            <a:lvl1pPr algn="r">
              <a:defRPr sz="2400" b="0" i="0" baseline="0">
                <a:solidFill>
                  <a:schemeClr val="bg1"/>
                </a:solidFill>
                <a:latin typeface="Segoe UI" pitchFamily="34" charset="0"/>
                <a:ea typeface="Roboto Lt" pitchFamily="2" charset="0"/>
                <a:cs typeface="Segoe UI" pitchFamily="34" charset="0"/>
              </a:defRPr>
            </a:lvl1pPr>
          </a:lstStyle>
          <a:p>
            <a:r>
              <a:rPr lang="en-US" dirty="0" err="1" smtClean="0"/>
              <a:t>Tiêu</a:t>
            </a:r>
            <a:r>
              <a:rPr lang="en-US" dirty="0" smtClean="0"/>
              <a:t> </a:t>
            </a:r>
            <a:r>
              <a:rPr lang="en-US" dirty="0" err="1" smtClean="0"/>
              <a:t>đề</a:t>
            </a:r>
            <a:r>
              <a:rPr lang="en-US" dirty="0" smtClean="0"/>
              <a:t> </a:t>
            </a:r>
            <a:r>
              <a:rPr lang="en-US" dirty="0" err="1" smtClean="0"/>
              <a:t>Silde</a:t>
            </a:r>
            <a:endParaRPr lang="en-US" dirty="0"/>
          </a:p>
        </p:txBody>
      </p:sp>
      <p:sp>
        <p:nvSpPr>
          <p:cNvPr id="3" name="Content Placeholder 2"/>
          <p:cNvSpPr>
            <a:spLocks noGrp="1"/>
          </p:cNvSpPr>
          <p:nvPr>
            <p:ph idx="1" hasCustomPrompt="1"/>
          </p:nvPr>
        </p:nvSpPr>
        <p:spPr>
          <a:xfrm>
            <a:off x="1295400" y="1066800"/>
            <a:ext cx="7772400" cy="457200"/>
          </a:xfrm>
        </p:spPr>
        <p:txBody>
          <a:bodyPr>
            <a:normAutofit/>
          </a:bodyPr>
          <a:lstStyle>
            <a:lvl1pPr marL="0" indent="0">
              <a:buFontTx/>
              <a:buNone/>
              <a:defRPr sz="2400" b="1" baseline="0">
                <a:latin typeface="Segoe UI" pitchFamily="34" charset="0"/>
                <a:ea typeface="Roboto" pitchFamily="2" charset="0"/>
                <a:cs typeface="Segoe UI" pitchFamily="34" charset="0"/>
              </a:defRPr>
            </a:lvl1pPr>
            <a:lvl2pPr marL="457200" indent="0" algn="just">
              <a:buFontTx/>
              <a:buNone/>
              <a:defRPr sz="1600">
                <a:latin typeface="Roboto Lt" pitchFamily="2" charset="0"/>
                <a:ea typeface="Roboto Lt" pitchFamily="2" charset="0"/>
              </a:defRPr>
            </a:lvl2pPr>
            <a:lvl3pPr algn="just">
              <a:defRPr sz="1600">
                <a:latin typeface="Roboto Lt" pitchFamily="2" charset="0"/>
                <a:ea typeface="Roboto Lt" pitchFamily="2" charset="0"/>
              </a:defRPr>
            </a:lvl3pPr>
            <a:lvl4pPr marL="1600200" indent="-228600" algn="just">
              <a:buFont typeface="Courier New" pitchFamily="49" charset="0"/>
              <a:buChar char="o"/>
              <a:defRPr sz="1600">
                <a:latin typeface="Roboto Lt" pitchFamily="2" charset="0"/>
                <a:ea typeface="Roboto Lt" pitchFamily="2" charset="0"/>
              </a:defRPr>
            </a:lvl4pPr>
            <a:lvl5pPr algn="just">
              <a:defRPr sz="1600">
                <a:latin typeface="Roboto Lt" pitchFamily="2" charset="0"/>
                <a:ea typeface="Roboto Lt" pitchFamily="2" charset="0"/>
              </a:defRPr>
            </a:lvl5pPr>
          </a:lstStyle>
          <a:p>
            <a:pPr lvl="0"/>
            <a:r>
              <a:rPr lang="en-US" dirty="0" err="1" smtClean="0"/>
              <a:t>Đề</a:t>
            </a:r>
            <a:r>
              <a:rPr lang="en-US" dirty="0" smtClean="0"/>
              <a:t> </a:t>
            </a:r>
            <a:r>
              <a:rPr lang="en-US" dirty="0" err="1" smtClean="0"/>
              <a:t>mục</a:t>
            </a:r>
            <a:r>
              <a:rPr lang="en-US" dirty="0" smtClean="0"/>
              <a:t> </a:t>
            </a:r>
            <a:r>
              <a:rPr lang="en-US" dirty="0" err="1" smtClean="0"/>
              <a:t>lớn</a:t>
            </a:r>
            <a:endParaRPr lang="en-US" dirty="0" smtClean="0"/>
          </a:p>
        </p:txBody>
      </p:sp>
      <p:sp>
        <p:nvSpPr>
          <p:cNvPr id="5" name="Content Placeholder 2"/>
          <p:cNvSpPr>
            <a:spLocks noGrp="1"/>
          </p:cNvSpPr>
          <p:nvPr>
            <p:ph idx="13" hasCustomPrompt="1"/>
          </p:nvPr>
        </p:nvSpPr>
        <p:spPr>
          <a:xfrm>
            <a:off x="1295400" y="1676400"/>
            <a:ext cx="7772400" cy="3048000"/>
          </a:xfrm>
        </p:spPr>
        <p:txBody>
          <a:bodyPr>
            <a:normAutofit/>
          </a:bodyPr>
          <a:lstStyle>
            <a:lvl1pPr marL="0" indent="0" algn="l">
              <a:buFontTx/>
              <a:buNone/>
              <a:defRPr sz="2400" b="0" baseline="0">
                <a:latin typeface="Segoe UI" pitchFamily="34" charset="0"/>
                <a:ea typeface="Roboto" pitchFamily="2" charset="0"/>
                <a:cs typeface="Segoe UI" pitchFamily="34" charset="0"/>
              </a:defRPr>
            </a:lvl1pPr>
            <a:lvl2pPr marL="514350" indent="-230188" algn="l">
              <a:buFont typeface="Arial" pitchFamily="34" charset="0"/>
              <a:buChar char="•"/>
              <a:defRPr sz="2400">
                <a:latin typeface="Segoe UI" pitchFamily="34" charset="0"/>
                <a:ea typeface="Roboto Lt" pitchFamily="2" charset="0"/>
                <a:cs typeface="Segoe UI" pitchFamily="34" charset="0"/>
              </a:defRPr>
            </a:lvl2pPr>
            <a:lvl3pPr marL="966788" indent="-284163" algn="l">
              <a:buFont typeface="Courier New" pitchFamily="49" charset="0"/>
              <a:buChar char="o"/>
              <a:defRPr sz="2400">
                <a:latin typeface="Segoe UI" pitchFamily="34" charset="0"/>
                <a:ea typeface="Roboto Lt" pitchFamily="2" charset="0"/>
                <a:cs typeface="Segoe UI" pitchFamily="34" charset="0"/>
              </a:defRPr>
            </a:lvl3pPr>
            <a:lvl4pPr marL="1428750" indent="-282575" algn="l">
              <a:buFont typeface="Wingdings" pitchFamily="2" charset="2"/>
              <a:buChar char="§"/>
              <a:defRPr sz="2400">
                <a:latin typeface="Segoe UI" pitchFamily="34" charset="0"/>
                <a:ea typeface="Roboto Lt" pitchFamily="2" charset="0"/>
                <a:cs typeface="Segoe UI" pitchFamily="34" charset="0"/>
              </a:defRPr>
            </a:lvl4pPr>
            <a:lvl5pPr algn="just">
              <a:defRPr sz="1600">
                <a:latin typeface="Roboto Lt" pitchFamily="2" charset="0"/>
                <a:ea typeface="Roboto Lt" pitchFamily="2" charset="0"/>
              </a:defRPr>
            </a:lvl5pPr>
          </a:lstStyle>
          <a:p>
            <a:pPr lvl="0"/>
            <a:r>
              <a:rPr lang="en-US" dirty="0" err="1" smtClean="0"/>
              <a:t>Nội</a:t>
            </a:r>
            <a:r>
              <a:rPr lang="en-US" dirty="0" smtClean="0"/>
              <a:t> dung</a:t>
            </a:r>
          </a:p>
          <a:p>
            <a:pPr lvl="0"/>
            <a:r>
              <a:rPr lang="en-US" dirty="0" smtClean="0"/>
              <a:t>Second level</a:t>
            </a:r>
          </a:p>
          <a:p>
            <a:pPr lvl="1"/>
            <a:r>
              <a:rPr lang="en-US" dirty="0" smtClean="0"/>
              <a:t>Third level</a:t>
            </a:r>
          </a:p>
          <a:p>
            <a:pPr lvl="2"/>
            <a:r>
              <a:rPr lang="en-US" dirty="0" smtClean="0"/>
              <a:t>Fourth level</a:t>
            </a:r>
          </a:p>
          <a:p>
            <a:pPr lvl="3"/>
            <a:r>
              <a:rPr lang="en-US" dirty="0" smtClean="0"/>
              <a:t>Fifth level</a:t>
            </a:r>
            <a:endParaRPr lang="en-US" dirty="0"/>
          </a:p>
        </p:txBody>
      </p:sp>
      <p:sp>
        <p:nvSpPr>
          <p:cNvPr id="6" name="Slide Number Placeholder 5"/>
          <p:cNvSpPr>
            <a:spLocks noGrp="1"/>
          </p:cNvSpPr>
          <p:nvPr>
            <p:ph type="sldNum" sz="quarter" idx="14"/>
          </p:nvPr>
        </p:nvSpPr>
        <p:spPr>
          <a:xfrm>
            <a:off x="-1371600" y="6172200"/>
            <a:ext cx="2133600" cy="365125"/>
          </a:xfrm>
          <a:prstGeom prst="rect">
            <a:avLst/>
          </a:prstGeom>
        </p:spPr>
        <p:txBody>
          <a:bodyPr/>
          <a:lstStyle>
            <a:lvl1pPr algn="r">
              <a:defRPr>
                <a:solidFill>
                  <a:schemeClr val="bg1"/>
                </a:solidFill>
                <a:latin typeface="Segoe UI" pitchFamily="34" charset="0"/>
                <a:ea typeface="Segoe UI" pitchFamily="34" charset="0"/>
                <a:cs typeface="Segoe UI" pitchFamily="34" charset="0"/>
              </a:defRPr>
            </a:lvl1pPr>
          </a:lstStyle>
          <a:p>
            <a:fld id="{C9454D8F-10CC-4917-9EE3-EC45D591F45E}" type="slidenum">
              <a:rPr lang="en-US" smtClean="0"/>
              <a:pPr/>
              <a:t>‹#›</a:t>
            </a:fld>
            <a:endParaRPr lang="en-US"/>
          </a:p>
        </p:txBody>
      </p:sp>
    </p:spTree>
    <p:extLst>
      <p:ext uri="{BB962C8B-B14F-4D97-AF65-F5344CB8AC3E}">
        <p14:creationId xmlns:p14="http://schemas.microsoft.com/office/powerpoint/2010/main" val="39713893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52600" y="198438"/>
            <a:ext cx="7086600" cy="487362"/>
          </a:xfrm>
        </p:spPr>
        <p:txBody>
          <a:bodyPr anchor="t">
            <a:normAutofit/>
          </a:bodyPr>
          <a:lstStyle>
            <a:lvl1pPr algn="r">
              <a:defRPr sz="2400" b="0" i="0" baseline="0">
                <a:solidFill>
                  <a:schemeClr val="bg1"/>
                </a:solidFill>
                <a:latin typeface="Segoe UI" pitchFamily="34" charset="0"/>
                <a:ea typeface="Roboto Lt" pitchFamily="2" charset="0"/>
                <a:cs typeface="Segoe U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1295400" y="1066800"/>
            <a:ext cx="7772400" cy="457200"/>
          </a:xfrm>
        </p:spPr>
        <p:txBody>
          <a:bodyPr>
            <a:normAutofit/>
          </a:bodyPr>
          <a:lstStyle>
            <a:lvl1pPr marL="0" indent="0">
              <a:buFontTx/>
              <a:buNone/>
              <a:defRPr sz="2400" b="1" baseline="0">
                <a:latin typeface="Segoe UI" pitchFamily="34" charset="0"/>
                <a:ea typeface="Roboto" pitchFamily="2" charset="0"/>
                <a:cs typeface="Segoe UI" pitchFamily="34" charset="0"/>
              </a:defRPr>
            </a:lvl1pPr>
            <a:lvl2pPr marL="457200" indent="0" algn="just">
              <a:buFontTx/>
              <a:buNone/>
              <a:defRPr sz="1600">
                <a:latin typeface="Roboto Lt" pitchFamily="2" charset="0"/>
                <a:ea typeface="Roboto Lt" pitchFamily="2" charset="0"/>
              </a:defRPr>
            </a:lvl2pPr>
            <a:lvl3pPr algn="just">
              <a:defRPr sz="1600">
                <a:latin typeface="Roboto Lt" pitchFamily="2" charset="0"/>
                <a:ea typeface="Roboto Lt" pitchFamily="2" charset="0"/>
              </a:defRPr>
            </a:lvl3pPr>
            <a:lvl4pPr marL="1600200" indent="-228600" algn="just">
              <a:buFont typeface="Courier New" pitchFamily="49" charset="0"/>
              <a:buChar char="o"/>
              <a:defRPr sz="1600">
                <a:latin typeface="Roboto Lt" pitchFamily="2" charset="0"/>
                <a:ea typeface="Roboto Lt" pitchFamily="2" charset="0"/>
              </a:defRPr>
            </a:lvl4pPr>
            <a:lvl5pPr algn="just">
              <a:defRPr sz="1600">
                <a:latin typeface="Roboto Lt" pitchFamily="2" charset="0"/>
                <a:ea typeface="Roboto Lt" pitchFamily="2" charset="0"/>
              </a:defRPr>
            </a:lvl5pPr>
          </a:lstStyle>
          <a:p>
            <a:pPr lvl="0"/>
            <a:r>
              <a:rPr lang="en-US" smtClean="0"/>
              <a:t>Click to edit Master text styles</a:t>
            </a:r>
          </a:p>
        </p:txBody>
      </p:sp>
      <p:sp>
        <p:nvSpPr>
          <p:cNvPr id="5" name="Slide Number Placeholder 5"/>
          <p:cNvSpPr>
            <a:spLocks noGrp="1"/>
          </p:cNvSpPr>
          <p:nvPr>
            <p:ph type="sldNum" sz="quarter" idx="10"/>
          </p:nvPr>
        </p:nvSpPr>
        <p:spPr>
          <a:xfrm>
            <a:off x="-1447800" y="6188075"/>
            <a:ext cx="2133600" cy="365125"/>
          </a:xfrm>
          <a:prstGeom prst="rect">
            <a:avLst/>
          </a:prstGeom>
        </p:spPr>
        <p:txBody>
          <a:bodyPr/>
          <a:lstStyle>
            <a:lvl1pPr>
              <a:defRPr/>
            </a:lvl1pPr>
          </a:lstStyle>
          <a:p>
            <a:pPr>
              <a:defRPr/>
            </a:pPr>
            <a:fld id="{587C0512-7E02-4E40-BD9C-21FAB99329CB}"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2" descr="C:\Users\Hans\Desktop\LOGO FPT POLYTECHNIC_110.png"/>
          <p:cNvPicPr>
            <a:picLocks noChangeAspect="1" noChangeArrowheads="1"/>
          </p:cNvPicPr>
          <p:nvPr userDrawn="1"/>
        </p:nvPicPr>
        <p:blipFill>
          <a:blip r:embed="rId6" cstate="print"/>
          <a:srcRect/>
          <a:stretch>
            <a:fillRect/>
          </a:stretch>
        </p:blipFill>
        <p:spPr bwMode="auto">
          <a:xfrm>
            <a:off x="59779" y="40640"/>
            <a:ext cx="864781" cy="338051"/>
          </a:xfrm>
          <a:prstGeom prst="rect">
            <a:avLst/>
          </a:prstGeom>
          <a:noFill/>
        </p:spPr>
      </p:pic>
    </p:spTree>
    <p:extLst>
      <p:ext uri="{BB962C8B-B14F-4D97-AF65-F5344CB8AC3E}">
        <p14:creationId xmlns:p14="http://schemas.microsoft.com/office/powerpoint/2010/main" val="22573410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Segoe UI" pitchFamily="34" charset="0"/>
          <a:ea typeface="+mj-ea"/>
          <a:cs typeface="Segoe UI"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Segoe UI" pitchFamily="34" charset="0"/>
          <a:ea typeface="+mn-ea"/>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Segoe UI" pitchFamily="34" charset="0"/>
          <a:ea typeface="+mn-ea"/>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Segoe UI" pitchFamily="34" charset="0"/>
          <a:ea typeface="+mn-ea"/>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Segoe UI" pitchFamily="34" charset="0"/>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jpe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7200" y="4495800"/>
            <a:ext cx="4495800" cy="1146175"/>
          </a:xfrm>
        </p:spPr>
        <p:txBody>
          <a:bodyPr/>
          <a:lstStyle/>
          <a:p>
            <a:r>
              <a:rPr lang="en-US" b="1" dirty="0" err="1" smtClean="0"/>
              <a:t>Quản</a:t>
            </a:r>
            <a:r>
              <a:rPr lang="en-US" b="1" dirty="0" smtClean="0"/>
              <a:t> </a:t>
            </a:r>
            <a:r>
              <a:rPr lang="en-US" b="1" dirty="0" err="1" smtClean="0"/>
              <a:t>trị</a:t>
            </a:r>
            <a:r>
              <a:rPr lang="en-US" b="1" dirty="0" smtClean="0"/>
              <a:t> </a:t>
            </a:r>
            <a:r>
              <a:rPr lang="en-US" b="1" smtClean="0"/>
              <a:t>Server </a:t>
            </a:r>
            <a:endParaRPr lang="en-US" b="1" dirty="0"/>
          </a:p>
        </p:txBody>
      </p:sp>
      <p:sp>
        <p:nvSpPr>
          <p:cNvPr id="3" name="Subtitle 2"/>
          <p:cNvSpPr>
            <a:spLocks noGrp="1"/>
          </p:cNvSpPr>
          <p:nvPr>
            <p:ph type="subTitle" idx="1"/>
          </p:nvPr>
        </p:nvSpPr>
        <p:spPr>
          <a:xfrm>
            <a:off x="4267200" y="5334000"/>
            <a:ext cx="4800600" cy="1066800"/>
          </a:xfrm>
        </p:spPr>
        <p:txBody>
          <a:bodyPr>
            <a:normAutofit fontScale="92500"/>
          </a:bodyPr>
          <a:lstStyle/>
          <a:p>
            <a:r>
              <a:rPr lang="en-US" sz="2400" b="0" dirty="0" err="1" smtClean="0"/>
              <a:t>Bài</a:t>
            </a:r>
            <a:r>
              <a:rPr lang="en-US" sz="2400" b="0" dirty="0" smtClean="0"/>
              <a:t> 4</a:t>
            </a:r>
            <a:r>
              <a:rPr lang="en-US" sz="2400" b="0" smtClean="0"/>
              <a:t>:</a:t>
            </a:r>
            <a:r>
              <a:rPr lang="en-US" sz="2400" b="0" smtClean="0">
                <a:ea typeface="Roboto"/>
                <a:cs typeface="Roboto"/>
              </a:rPr>
              <a:t> </a:t>
            </a:r>
            <a:endParaRPr lang="vi-VN" sz="2400" b="0" smtClean="0">
              <a:ea typeface="Roboto"/>
              <a:cs typeface="Roboto"/>
            </a:endParaRPr>
          </a:p>
          <a:p>
            <a:r>
              <a:rPr lang="en-US" sz="2400" b="0" smtClean="0">
                <a:ea typeface="Roboto"/>
                <a:cs typeface="Roboto"/>
              </a:rPr>
              <a:t>Thiết </a:t>
            </a:r>
            <a:r>
              <a:rPr lang="en-US" sz="2400" b="0" dirty="0" err="1" smtClean="0">
                <a:ea typeface="Roboto"/>
                <a:cs typeface="Roboto"/>
              </a:rPr>
              <a:t>kế</a:t>
            </a:r>
            <a:r>
              <a:rPr lang="en-US" sz="2400" b="0" dirty="0" smtClean="0">
                <a:ea typeface="Roboto"/>
                <a:cs typeface="Roboto"/>
              </a:rPr>
              <a:t> Active </a:t>
            </a:r>
            <a:r>
              <a:rPr lang="en-US" sz="2400" b="0" smtClean="0">
                <a:ea typeface="Roboto"/>
                <a:cs typeface="Roboto"/>
              </a:rPr>
              <a:t>Directory </a:t>
            </a:r>
            <a:r>
              <a:rPr lang="vi-VN" sz="2400" b="0" smtClean="0">
                <a:ea typeface="Roboto"/>
                <a:cs typeface="Roboto"/>
              </a:rPr>
              <a:t> </a:t>
            </a:r>
            <a:r>
              <a:rPr lang="en-US" sz="2400" b="0" smtClean="0">
                <a:ea typeface="Roboto"/>
                <a:cs typeface="Roboto"/>
              </a:rPr>
              <a:t>và </a:t>
            </a:r>
            <a:r>
              <a:rPr lang="en-US" sz="2400" b="0" dirty="0" err="1" smtClean="0">
                <a:ea typeface="Roboto"/>
                <a:cs typeface="Roboto"/>
              </a:rPr>
              <a:t>bảo</a:t>
            </a:r>
            <a:r>
              <a:rPr lang="en-US" sz="2400" b="0" dirty="0" smtClean="0">
                <a:ea typeface="Roboto"/>
                <a:cs typeface="Roboto"/>
              </a:rPr>
              <a:t> </a:t>
            </a:r>
            <a:r>
              <a:rPr lang="en-US" sz="2400" b="0" dirty="0" err="1" smtClean="0">
                <a:ea typeface="Roboto"/>
                <a:cs typeface="Roboto"/>
              </a:rPr>
              <a:t>mật</a:t>
            </a:r>
            <a:endParaRPr lang="en-US" sz="2400" b="0" dirty="0" smtClean="0"/>
          </a:p>
          <a:p>
            <a:endParaRPr lang="en-US" sz="3200" b="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066800" y="2667000"/>
            <a:ext cx="3962400" cy="1676400"/>
          </a:xfrm>
          <a:prstGeom prst="rect">
            <a:avLst/>
          </a:prstGeom>
        </p:spPr>
        <p:txBody>
          <a:bodyPr vert="horz" lIns="91440" tIns="45720" rIns="91440" bIns="45720" rtlCol="0">
            <a:noAutofit/>
          </a:body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en-US" sz="2800" b="1"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Vấn</a:t>
            </a:r>
            <a:r>
              <a:rPr kumimoji="0" lang="en-US" sz="2800" b="1"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b="1"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đề</a:t>
            </a:r>
            <a:r>
              <a:rPr kumimoji="0" lang="en-US" sz="2800" b="1"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b="1"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mở</a:t>
            </a:r>
            <a:endParaRPr kumimoji="0" lang="en-US" sz="2800" b="1"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endParaRPr>
          </a:p>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Một</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vấn</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đề</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mở</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là</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một</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bài</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tập</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rất</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dễ</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hiểu</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và</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rất</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khó</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giải</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quyết</a:t>
            </a:r>
            <a:r>
              <a:rPr kumimoji="0" lang="en-US" sz="28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endParaRPr kumimoji="0" lang="en-US" sz="2800" i="0" u="none" strike="noStrike" kern="1200" cap="none" spc="0" normalizeH="0" baseline="0" noProof="0" dirty="0">
              <a:ln>
                <a:noFill/>
              </a:ln>
              <a:solidFill>
                <a:schemeClr val="tx1"/>
              </a:solidFill>
              <a:effectLst/>
              <a:uLnTx/>
              <a:uFillTx/>
              <a:latin typeface="Segoe UI" pitchFamily="34" charset="0"/>
              <a:ea typeface="Roboto" pitchFamily="2" charset="0"/>
              <a:cs typeface="Segoe UI" pitchFamily="34" charset="0"/>
            </a:endParaRPr>
          </a:p>
        </p:txBody>
      </p:sp>
      <p:sp>
        <p:nvSpPr>
          <p:cNvPr id="6" name="Rectangle 5"/>
          <p:cNvSpPr/>
          <p:nvPr/>
        </p:nvSpPr>
        <p:spPr>
          <a:xfrm>
            <a:off x="1295400" y="0"/>
            <a:ext cx="78486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019800"/>
            <a:ext cx="9144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cstate="print"/>
          <a:stretch>
            <a:fillRect/>
          </a:stretch>
        </p:blipFill>
        <p:spPr>
          <a:xfrm>
            <a:off x="5059274" y="152400"/>
            <a:ext cx="3945026" cy="6553200"/>
          </a:xfrm>
          <a:prstGeom prst="rect">
            <a:avLst/>
          </a:prstGeom>
        </p:spPr>
      </p:pic>
    </p:spTree>
    <p:extLst>
      <p:ext uri="{BB962C8B-B14F-4D97-AF65-F5344CB8AC3E}">
        <p14:creationId xmlns:p14="http://schemas.microsoft.com/office/powerpoint/2010/main" val="5814845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76200" y="2286000"/>
            <a:ext cx="4876800" cy="1676400"/>
          </a:xfrm>
          <a:prstGeom prst="rect">
            <a:avLst/>
          </a:prstGeom>
        </p:spPr>
        <p:txBody>
          <a:bodyPr vert="horz" lIns="91440" tIns="45720" rIns="91440" bIns="45720" rtlCol="0">
            <a:noAutofit/>
          </a:body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en-US" sz="2800" b="1"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Vấn</a:t>
            </a:r>
            <a:r>
              <a:rPr kumimoji="0" lang="en-US" sz="2800" b="1"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b="1"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đề</a:t>
            </a:r>
            <a:r>
              <a:rPr kumimoji="0" lang="en-US" sz="2800" b="1"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rPr>
              <a:t> </a:t>
            </a:r>
            <a:r>
              <a:rPr kumimoji="0" lang="en-US" sz="2800" b="1" i="0" u="none" strike="noStrike" kern="1200" cap="none" spc="0" normalizeH="0" baseline="0" noProof="0" dirty="0" err="1" smtClean="0">
                <a:ln>
                  <a:noFill/>
                </a:ln>
                <a:solidFill>
                  <a:schemeClr val="tx1"/>
                </a:solidFill>
                <a:effectLst/>
                <a:uLnTx/>
                <a:uFillTx/>
                <a:latin typeface="Segoe UI" pitchFamily="34" charset="0"/>
                <a:ea typeface="Roboto" pitchFamily="2" charset="0"/>
                <a:cs typeface="Segoe UI" pitchFamily="34" charset="0"/>
              </a:rPr>
              <a:t>mở</a:t>
            </a:r>
            <a:endParaRPr kumimoji="0" lang="en-US" sz="2800" b="1"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endParaRPr>
          </a:p>
          <a:p>
            <a:pPr marL="0" marR="0" lvl="0" indent="0" algn="r" defTabSz="914400" rtl="0" eaLnBrk="1" fontAlgn="auto" latinLnBrk="0" hangingPunct="1">
              <a:lnSpc>
                <a:spcPct val="100000"/>
              </a:lnSpc>
              <a:spcBef>
                <a:spcPct val="20000"/>
              </a:spcBef>
              <a:spcAft>
                <a:spcPts val="0"/>
              </a:spcAft>
              <a:buClrTx/>
              <a:buSzTx/>
              <a:buFontTx/>
              <a:buNone/>
              <a:tabLst/>
              <a:defRPr/>
            </a:pPr>
            <a:r>
              <a:rPr lang="en-US" sz="2400" dirty="0" err="1" smtClean="0">
                <a:latin typeface="Segoe UI" pitchFamily="34" charset="0"/>
                <a:ea typeface="Roboto" pitchFamily="2" charset="0"/>
                <a:cs typeface="Segoe UI" pitchFamily="34" charset="0"/>
              </a:rPr>
              <a:t>Khi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giải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vấn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đề</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mở</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sinh</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viên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được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phép</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dùng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bất</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kỳ</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phương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pháp</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kể</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cả</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những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giải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pháp</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ở</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ngoài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nội</a:t>
            </a:r>
            <a:r>
              <a:rPr lang="en-US" sz="2400" dirty="0" smtClean="0">
                <a:latin typeface="Segoe UI" pitchFamily="34" charset="0"/>
                <a:ea typeface="Roboto" pitchFamily="2" charset="0"/>
                <a:cs typeface="Segoe UI" pitchFamily="34" charset="0"/>
              </a:rPr>
              <a:t> dung </a:t>
            </a:r>
            <a:r>
              <a:rPr lang="en-US" sz="2400" dirty="0" err="1" smtClean="0">
                <a:latin typeface="Segoe UI" pitchFamily="34" charset="0"/>
                <a:ea typeface="Roboto" pitchFamily="2" charset="0"/>
                <a:cs typeface="Segoe UI" pitchFamily="34" charset="0"/>
              </a:rPr>
              <a:t>môn</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học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hoặc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ở</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ngoài</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lĩnh</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vực</a:t>
            </a:r>
            <a:r>
              <a:rPr lang="en-US" sz="2400" dirty="0" smtClean="0">
                <a:latin typeface="Segoe UI" pitchFamily="34" charset="0"/>
                <a:ea typeface="Roboto" pitchFamily="2" charset="0"/>
                <a:cs typeface="Segoe UI" pitchFamily="34" charset="0"/>
              </a:rPr>
              <a:t> CNTT </a:t>
            </a:r>
            <a:r>
              <a:rPr lang="en-US" sz="2400" dirty="0" err="1" smtClean="0">
                <a:latin typeface="Segoe UI" pitchFamily="34" charset="0"/>
                <a:ea typeface="Roboto" pitchFamily="2" charset="0"/>
                <a:cs typeface="Segoe UI" pitchFamily="34" charset="0"/>
              </a:rPr>
              <a:t>cũng</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được</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chấp</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nhận</a:t>
            </a:r>
            <a:r>
              <a:rPr lang="en-US" sz="2400" dirty="0" smtClean="0">
                <a:latin typeface="Segoe UI" pitchFamily="34" charset="0"/>
                <a:ea typeface="Roboto" pitchFamily="2" charset="0"/>
                <a:cs typeface="Segoe UI" pitchFamily="34" charset="0"/>
              </a:rPr>
              <a:t>.</a:t>
            </a:r>
            <a:endParaRPr kumimoji="0" lang="en-US" sz="2400" i="0" u="none" strike="noStrike" kern="1200" cap="none" spc="0" normalizeH="0" baseline="0" noProof="0" dirty="0" smtClean="0">
              <a:ln>
                <a:noFill/>
              </a:ln>
              <a:solidFill>
                <a:schemeClr val="tx1"/>
              </a:solidFill>
              <a:effectLst/>
              <a:uLnTx/>
              <a:uFillTx/>
              <a:latin typeface="Segoe UI" pitchFamily="34" charset="0"/>
              <a:ea typeface="Roboto" pitchFamily="2" charset="0"/>
              <a:cs typeface="Segoe UI" pitchFamily="34" charset="0"/>
            </a:endParaRPr>
          </a:p>
        </p:txBody>
      </p:sp>
      <p:sp>
        <p:nvSpPr>
          <p:cNvPr id="6" name="Rectangle 5"/>
          <p:cNvSpPr/>
          <p:nvPr/>
        </p:nvSpPr>
        <p:spPr>
          <a:xfrm>
            <a:off x="1295400" y="0"/>
            <a:ext cx="78486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019800"/>
            <a:ext cx="9144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cstate="print"/>
          <a:stretch>
            <a:fillRect/>
          </a:stretch>
        </p:blipFill>
        <p:spPr>
          <a:xfrm>
            <a:off x="5059274" y="152400"/>
            <a:ext cx="3945026" cy="6553200"/>
          </a:xfrm>
          <a:prstGeom prst="rect">
            <a:avLst/>
          </a:prstGeom>
        </p:spPr>
      </p:pic>
    </p:spTree>
    <p:extLst>
      <p:ext uri="{BB962C8B-B14F-4D97-AF65-F5344CB8AC3E}">
        <p14:creationId xmlns:p14="http://schemas.microsoft.com/office/powerpoint/2010/main" val="17014354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528254" y="381000"/>
            <a:ext cx="8539546" cy="533400"/>
          </a:xfrm>
          <a:prstGeom prst="rect">
            <a:avLst/>
          </a:prstGeom>
        </p:spPr>
        <p:txBody>
          <a:bodyPr vert="horz" lIns="91440" tIns="45720" rIns="91440" bIns="45720" rtlCol="0">
            <a:noAutofit/>
          </a:bodyPr>
          <a:lstStyle/>
          <a:p>
            <a:pPr lvl="0">
              <a:spcBef>
                <a:spcPct val="20000"/>
              </a:spcBef>
            </a:pPr>
            <a:r>
              <a:rPr lang="en-US" sz="2600" b="1" dirty="0" err="1" smtClean="0">
                <a:latin typeface="Segoe UI" pitchFamily="34" charset="0"/>
                <a:ea typeface="Roboto" pitchFamily="2" charset="0"/>
                <a:cs typeface="Segoe UI" pitchFamily="34" charset="0"/>
              </a:rPr>
              <a:t>Vấn</a:t>
            </a:r>
            <a:r>
              <a:rPr lang="en-US" sz="2600" b="1" dirty="0" smtClean="0">
                <a:latin typeface="Segoe UI" pitchFamily="34" charset="0"/>
                <a:ea typeface="Roboto" pitchFamily="2" charset="0"/>
                <a:cs typeface="Segoe UI" pitchFamily="34" charset="0"/>
              </a:rPr>
              <a:t> </a:t>
            </a:r>
            <a:r>
              <a:rPr lang="en-US" sz="2600" b="1" dirty="0" err="1" smtClean="0">
                <a:latin typeface="Segoe UI" pitchFamily="34" charset="0"/>
                <a:ea typeface="Roboto" pitchFamily="2" charset="0"/>
                <a:cs typeface="Segoe UI" pitchFamily="34" charset="0"/>
              </a:rPr>
              <a:t>đề</a:t>
            </a:r>
            <a:r>
              <a:rPr lang="en-US" sz="2600" b="1" dirty="0" smtClean="0">
                <a:latin typeface="Segoe UI" pitchFamily="34" charset="0"/>
                <a:ea typeface="Roboto" pitchFamily="2" charset="0"/>
                <a:cs typeface="Segoe UI" pitchFamily="34" charset="0"/>
              </a:rPr>
              <a:t> </a:t>
            </a:r>
            <a:r>
              <a:rPr lang="en-US" sz="2600" b="1" dirty="0" err="1" smtClean="0">
                <a:latin typeface="Segoe UI" pitchFamily="34" charset="0"/>
                <a:ea typeface="Roboto" pitchFamily="2" charset="0"/>
                <a:cs typeface="Segoe UI" pitchFamily="34" charset="0"/>
              </a:rPr>
              <a:t>mở</a:t>
            </a:r>
            <a:r>
              <a:rPr lang="en-US" sz="2600" b="1" dirty="0" smtClean="0">
                <a:latin typeface="Segoe UI" pitchFamily="34" charset="0"/>
                <a:ea typeface="Roboto" pitchFamily="2" charset="0"/>
                <a:cs typeface="Segoe UI" pitchFamily="34" charset="0"/>
              </a:rPr>
              <a:t> 1: </a:t>
            </a:r>
            <a:r>
              <a:rPr lang="en-US" sz="2600" b="1" dirty="0" err="1" smtClean="0">
                <a:latin typeface="Segoe UI" pitchFamily="34" charset="0"/>
                <a:ea typeface="Roboto" pitchFamily="2" charset="0"/>
                <a:cs typeface="Segoe UI" pitchFamily="34" charset="0"/>
              </a:rPr>
              <a:t>Tạo</a:t>
            </a:r>
            <a:r>
              <a:rPr lang="en-US" sz="2600" b="1" dirty="0" smtClean="0">
                <a:latin typeface="Segoe UI" pitchFamily="34" charset="0"/>
                <a:ea typeface="Roboto" pitchFamily="2" charset="0"/>
                <a:cs typeface="Segoe UI" pitchFamily="34" charset="0"/>
              </a:rPr>
              <a:t> </a:t>
            </a:r>
            <a:r>
              <a:rPr lang="en-US" sz="2600" b="1" dirty="0" err="1" smtClean="0">
                <a:latin typeface="Segoe UI" pitchFamily="34" charset="0"/>
                <a:ea typeface="Roboto" pitchFamily="2" charset="0"/>
                <a:cs typeface="Segoe UI" pitchFamily="34" charset="0"/>
              </a:rPr>
              <a:t>nhiều</a:t>
            </a:r>
            <a:r>
              <a:rPr lang="en-US" sz="2600" b="1" dirty="0" smtClean="0">
                <a:latin typeface="Segoe UI" pitchFamily="34" charset="0"/>
                <a:ea typeface="Roboto" pitchFamily="2" charset="0"/>
                <a:cs typeface="Segoe UI" pitchFamily="34" charset="0"/>
              </a:rPr>
              <a:t> </a:t>
            </a:r>
            <a:r>
              <a:rPr lang="en-US" sz="2600" b="1" dirty="0" err="1" smtClean="0">
                <a:latin typeface="Segoe UI" pitchFamily="34" charset="0"/>
                <a:ea typeface="Roboto" pitchFamily="2" charset="0"/>
                <a:cs typeface="Segoe UI" pitchFamily="34" charset="0"/>
              </a:rPr>
              <a:t>người</a:t>
            </a:r>
            <a:r>
              <a:rPr lang="en-US" sz="2600" b="1" dirty="0" smtClean="0">
                <a:latin typeface="Segoe UI" pitchFamily="34" charset="0"/>
                <a:ea typeface="Roboto" pitchFamily="2" charset="0"/>
                <a:cs typeface="Segoe UI" pitchFamily="34" charset="0"/>
              </a:rPr>
              <a:t> </a:t>
            </a:r>
            <a:r>
              <a:rPr lang="en-US" sz="2600" b="1" dirty="0" err="1" smtClean="0">
                <a:latin typeface="Segoe UI" pitchFamily="34" charset="0"/>
                <a:ea typeface="Roboto" pitchFamily="2" charset="0"/>
                <a:cs typeface="Segoe UI" pitchFamily="34" charset="0"/>
              </a:rPr>
              <a:t>dùng</a:t>
            </a:r>
            <a:r>
              <a:rPr lang="en-US" sz="2600" b="1" dirty="0" smtClean="0">
                <a:latin typeface="Segoe UI" pitchFamily="34" charset="0"/>
                <a:ea typeface="Roboto" pitchFamily="2" charset="0"/>
                <a:cs typeface="Segoe UI" pitchFamily="34" charset="0"/>
              </a:rPr>
              <a:t> </a:t>
            </a:r>
            <a:r>
              <a:rPr lang="en-US" sz="2600" b="1" dirty="0" err="1" smtClean="0">
                <a:latin typeface="Segoe UI" pitchFamily="34" charset="0"/>
                <a:ea typeface="Roboto" pitchFamily="2" charset="0"/>
                <a:cs typeface="Segoe UI" pitchFamily="34" charset="0"/>
              </a:rPr>
              <a:t>bằng</a:t>
            </a:r>
            <a:r>
              <a:rPr lang="en-US" sz="2600" b="1" dirty="0" smtClean="0">
                <a:latin typeface="Segoe UI" pitchFamily="34" charset="0"/>
                <a:ea typeface="Roboto" pitchFamily="2" charset="0"/>
                <a:cs typeface="Segoe UI" pitchFamily="34" charset="0"/>
              </a:rPr>
              <a:t> </a:t>
            </a:r>
            <a:r>
              <a:rPr lang="en-US" sz="2800" b="1" dirty="0" smtClean="0"/>
              <a:t>LDIFDE</a:t>
            </a:r>
            <a:endParaRPr lang="en-US" sz="2600" b="1" dirty="0" smtClean="0">
              <a:latin typeface="Segoe UI" pitchFamily="34" charset="0"/>
              <a:ea typeface="Roboto" pitchFamily="2" charset="0"/>
              <a:cs typeface="Segoe UI" pitchFamily="34" charset="0"/>
            </a:endParaRPr>
          </a:p>
        </p:txBody>
      </p:sp>
      <p:pic>
        <p:nvPicPr>
          <p:cNvPr id="1026" name="Picture 2"/>
          <p:cNvPicPr>
            <a:picLocks noChangeAspect="1" noChangeArrowheads="1"/>
          </p:cNvPicPr>
          <p:nvPr/>
        </p:nvPicPr>
        <p:blipFill>
          <a:blip r:embed="rId3"/>
          <a:srcRect/>
          <a:stretch>
            <a:fillRect/>
          </a:stretch>
        </p:blipFill>
        <p:spPr bwMode="auto">
          <a:xfrm>
            <a:off x="4267200" y="1143000"/>
            <a:ext cx="4782993" cy="5562600"/>
          </a:xfrm>
          <a:prstGeom prst="rect">
            <a:avLst/>
          </a:prstGeom>
          <a:noFill/>
          <a:ln w="9525">
            <a:noFill/>
            <a:miter lim="800000"/>
            <a:headEnd/>
            <a:tailEnd/>
          </a:ln>
          <a:effectLst/>
        </p:spPr>
      </p:pic>
      <p:sp>
        <p:nvSpPr>
          <p:cNvPr id="9" name="Rectangle 3"/>
          <p:cNvSpPr txBox="1">
            <a:spLocks noChangeArrowheads="1"/>
          </p:cNvSpPr>
          <p:nvPr/>
        </p:nvSpPr>
        <p:spPr bwMode="auto">
          <a:xfrm>
            <a:off x="76199" y="1219200"/>
            <a:ext cx="4113835" cy="2133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90513" lvl="1" indent="-290513">
              <a:spcBef>
                <a:spcPct val="20000"/>
              </a:spcBef>
              <a:buFont typeface="Wingdings" pitchFamily="2" charset="2"/>
              <a:buChar char="§"/>
              <a:defRPr/>
            </a:pPr>
            <a:r>
              <a:rPr lang="en-US" sz="2400" dirty="0" err="1" smtClean="0">
                <a:latin typeface="Segoe UI" pitchFamily="34" charset="0"/>
                <a:cs typeface="Segoe UI" pitchFamily="34" charset="0"/>
              </a:rPr>
              <a:t>Công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ty</a:t>
            </a:r>
            <a:r>
              <a:rPr lang="en-US" sz="2400" dirty="0" smtClean="0">
                <a:latin typeface="Segoe UI" pitchFamily="34" charset="0"/>
                <a:cs typeface="Segoe UI" pitchFamily="34" charset="0"/>
              </a:rPr>
              <a:t> Cannon </a:t>
            </a:r>
            <a:r>
              <a:rPr lang="en-US" sz="2400" dirty="0" err="1" smtClean="0">
                <a:latin typeface="Segoe UI" pitchFamily="34" charset="0"/>
                <a:cs typeface="Segoe UI" pitchFamily="34" charset="0"/>
              </a:rPr>
              <a:t>vừa</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tuyển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dụng</a:t>
            </a:r>
            <a:r>
              <a:rPr lang="en-US" sz="2400" dirty="0" smtClean="0">
                <a:latin typeface="Segoe UI" pitchFamily="34" charset="0"/>
                <a:cs typeface="Segoe UI" pitchFamily="34" charset="0"/>
              </a:rPr>
              <a:t> 600 </a:t>
            </a:r>
            <a:r>
              <a:rPr lang="en-US" sz="2400" dirty="0" err="1" smtClean="0">
                <a:latin typeface="Segoe UI" pitchFamily="34" charset="0"/>
                <a:cs typeface="Segoe UI" pitchFamily="34" charset="0"/>
              </a:rPr>
              <a:t>công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nhân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và</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cần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tạo</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tài</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khoản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cho</a:t>
            </a:r>
            <a:r>
              <a:rPr lang="en-US" sz="2400" dirty="0" smtClean="0">
                <a:latin typeface="Segoe UI" pitchFamily="34" charset="0"/>
                <a:cs typeface="Segoe UI" pitchFamily="34" charset="0"/>
              </a:rPr>
              <a:t> 600 </a:t>
            </a:r>
            <a:r>
              <a:rPr lang="en-US" sz="2400" dirty="0" err="1" smtClean="0">
                <a:latin typeface="Segoe UI" pitchFamily="34" charset="0"/>
                <a:cs typeface="Segoe UI" pitchFamily="34" charset="0"/>
              </a:rPr>
              <a:t>nhân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viên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này</a:t>
            </a:r>
            <a:r>
              <a:rPr lang="en-US" sz="2400" dirty="0" smtClean="0">
                <a:latin typeface="Segoe UI" pitchFamily="34" charset="0"/>
                <a:cs typeface="Segoe UI" pitchFamily="34" charset="0"/>
              </a:rPr>
              <a:t>.</a:t>
            </a:r>
          </a:p>
          <a:p>
            <a:pPr marL="290513" lvl="1" indent="-290513">
              <a:spcBef>
                <a:spcPct val="20000"/>
              </a:spcBef>
              <a:buFont typeface="Wingdings" pitchFamily="2" charset="2"/>
              <a:buChar char="§"/>
              <a:defRPr/>
            </a:pPr>
            <a:r>
              <a:rPr lang="en-US" sz="2400" dirty="0" err="1" smtClean="0">
                <a:latin typeface="Segoe UI" pitchFamily="34" charset="0"/>
                <a:cs typeface="Segoe UI" pitchFamily="34" charset="0"/>
              </a:rPr>
              <a:t>Giải</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pháp</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sử</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dụng</a:t>
            </a:r>
            <a:r>
              <a:rPr lang="en-US" sz="2400" dirty="0" smtClean="0">
                <a:latin typeface="Segoe UI" pitchFamily="34" charset="0"/>
                <a:cs typeface="Segoe UI" pitchFamily="34" charset="0"/>
              </a:rPr>
              <a:t> LDIFDE</a:t>
            </a:r>
            <a:endParaRPr lang="en-US" sz="2400" i="1" dirty="0" smtClean="0">
              <a:latin typeface="Segoe UI" pitchFamily="34" charset="0"/>
              <a:cs typeface="Segoe UI"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pic>
        <p:nvPicPr>
          <p:cNvPr id="5" name="Picture 4" descr="1.jpg"/>
          <p:cNvPicPr>
            <a:picLocks noChangeAspect="1"/>
          </p:cNvPicPr>
          <p:nvPr/>
        </p:nvPicPr>
        <p:blipFill>
          <a:blip r:embed="rId3"/>
          <a:stretch>
            <a:fillRect/>
          </a:stretch>
        </p:blipFill>
        <p:spPr>
          <a:xfrm>
            <a:off x="152400" y="977096"/>
            <a:ext cx="4393802" cy="2590800"/>
          </a:xfrm>
          <a:prstGeom prst="rect">
            <a:avLst/>
          </a:prstGeom>
        </p:spPr>
      </p:pic>
      <p:pic>
        <p:nvPicPr>
          <p:cNvPr id="6" name="Picture 5" descr="2.jpg"/>
          <p:cNvPicPr>
            <a:picLocks noChangeAspect="1"/>
          </p:cNvPicPr>
          <p:nvPr/>
        </p:nvPicPr>
        <p:blipFill rotWithShape="1">
          <a:blip r:embed="rId4"/>
          <a:srcRect l="-1" r="39926" b="18916"/>
          <a:stretch/>
        </p:blipFill>
        <p:spPr>
          <a:xfrm>
            <a:off x="4798027" y="977096"/>
            <a:ext cx="4233664" cy="2568744"/>
          </a:xfrm>
          <a:prstGeom prst="rect">
            <a:avLst/>
          </a:prstGeom>
        </p:spPr>
      </p:pic>
      <p:pic>
        <p:nvPicPr>
          <p:cNvPr id="7" name="Picture 6" descr="3.jpg"/>
          <p:cNvPicPr>
            <a:picLocks noChangeAspect="1"/>
          </p:cNvPicPr>
          <p:nvPr/>
        </p:nvPicPr>
        <p:blipFill>
          <a:blip r:embed="rId5"/>
          <a:stretch>
            <a:fillRect/>
          </a:stretch>
        </p:blipFill>
        <p:spPr>
          <a:xfrm>
            <a:off x="152400" y="3733800"/>
            <a:ext cx="4465940" cy="3124200"/>
          </a:xfrm>
          <a:prstGeom prst="rect">
            <a:avLst/>
          </a:prstGeom>
        </p:spPr>
      </p:pic>
      <p:sp>
        <p:nvSpPr>
          <p:cNvPr id="8" name="Content Placeholder 2"/>
          <p:cNvSpPr txBox="1">
            <a:spLocks/>
          </p:cNvSpPr>
          <p:nvPr/>
        </p:nvSpPr>
        <p:spPr>
          <a:xfrm>
            <a:off x="528254" y="381000"/>
            <a:ext cx="8539546" cy="533400"/>
          </a:xfrm>
          <a:prstGeom prst="rect">
            <a:avLst/>
          </a:prstGeom>
        </p:spPr>
        <p:txBody>
          <a:bodyPr vert="horz" lIns="91440" tIns="45720" rIns="91440" bIns="45720" rtlCol="0">
            <a:noAutofit/>
          </a:bodyPr>
          <a:lstStyle/>
          <a:p>
            <a:pPr lvl="0">
              <a:spcBef>
                <a:spcPct val="20000"/>
              </a:spcBef>
            </a:pPr>
            <a:r>
              <a:rPr lang="en-US" sz="2600" b="1" dirty="0" err="1" smtClean="0">
                <a:latin typeface="Segoe UI" pitchFamily="34" charset="0"/>
                <a:ea typeface="Roboto" pitchFamily="2" charset="0"/>
                <a:cs typeface="Segoe UI" pitchFamily="34" charset="0"/>
              </a:rPr>
              <a:t>Vấn</a:t>
            </a:r>
            <a:r>
              <a:rPr lang="en-US" sz="2600" b="1" dirty="0" smtClean="0">
                <a:latin typeface="Segoe UI" pitchFamily="34" charset="0"/>
                <a:ea typeface="Roboto" pitchFamily="2" charset="0"/>
                <a:cs typeface="Segoe UI" pitchFamily="34" charset="0"/>
              </a:rPr>
              <a:t> </a:t>
            </a:r>
            <a:r>
              <a:rPr lang="en-US" sz="2600" b="1" dirty="0" err="1" smtClean="0">
                <a:latin typeface="Segoe UI" pitchFamily="34" charset="0"/>
                <a:ea typeface="Roboto" pitchFamily="2" charset="0"/>
                <a:cs typeface="Segoe UI" pitchFamily="34" charset="0"/>
              </a:rPr>
              <a:t>đề</a:t>
            </a:r>
            <a:r>
              <a:rPr lang="en-US" sz="2600" b="1" dirty="0" smtClean="0">
                <a:latin typeface="Segoe UI" pitchFamily="34" charset="0"/>
                <a:ea typeface="Roboto" pitchFamily="2" charset="0"/>
                <a:cs typeface="Segoe UI" pitchFamily="34" charset="0"/>
              </a:rPr>
              <a:t> </a:t>
            </a:r>
            <a:r>
              <a:rPr lang="en-US" sz="2600" b="1" dirty="0" err="1" smtClean="0">
                <a:latin typeface="Segoe UI" pitchFamily="34" charset="0"/>
                <a:ea typeface="Roboto" pitchFamily="2" charset="0"/>
                <a:cs typeface="Segoe UI" pitchFamily="34" charset="0"/>
              </a:rPr>
              <a:t>mở</a:t>
            </a:r>
            <a:r>
              <a:rPr lang="en-US" sz="2600" b="1" dirty="0" smtClean="0">
                <a:latin typeface="Segoe UI" pitchFamily="34" charset="0"/>
                <a:ea typeface="Roboto" pitchFamily="2" charset="0"/>
                <a:cs typeface="Segoe UI" pitchFamily="34" charset="0"/>
              </a:rPr>
              <a:t> 1: </a:t>
            </a:r>
            <a:r>
              <a:rPr lang="en-US" sz="2600" b="1" dirty="0" err="1" smtClean="0">
                <a:latin typeface="Segoe UI" pitchFamily="34" charset="0"/>
                <a:ea typeface="Roboto" pitchFamily="2" charset="0"/>
                <a:cs typeface="Segoe UI" pitchFamily="34" charset="0"/>
              </a:rPr>
              <a:t>Tạo</a:t>
            </a:r>
            <a:r>
              <a:rPr lang="en-US" sz="2600" b="1" dirty="0" smtClean="0">
                <a:latin typeface="Segoe UI" pitchFamily="34" charset="0"/>
                <a:ea typeface="Roboto" pitchFamily="2" charset="0"/>
                <a:cs typeface="Segoe UI" pitchFamily="34" charset="0"/>
              </a:rPr>
              <a:t> </a:t>
            </a:r>
            <a:r>
              <a:rPr lang="en-US" sz="2600" b="1" dirty="0" err="1" smtClean="0">
                <a:latin typeface="Segoe UI" pitchFamily="34" charset="0"/>
                <a:ea typeface="Roboto" pitchFamily="2" charset="0"/>
                <a:cs typeface="Segoe UI" pitchFamily="34" charset="0"/>
              </a:rPr>
              <a:t>nhiều</a:t>
            </a:r>
            <a:r>
              <a:rPr lang="en-US" sz="2600" b="1" dirty="0" smtClean="0">
                <a:latin typeface="Segoe UI" pitchFamily="34" charset="0"/>
                <a:ea typeface="Roboto" pitchFamily="2" charset="0"/>
                <a:cs typeface="Segoe UI" pitchFamily="34" charset="0"/>
              </a:rPr>
              <a:t> </a:t>
            </a:r>
            <a:r>
              <a:rPr lang="en-US" sz="2600" b="1" dirty="0" err="1" smtClean="0">
                <a:latin typeface="Segoe UI" pitchFamily="34" charset="0"/>
                <a:ea typeface="Roboto" pitchFamily="2" charset="0"/>
                <a:cs typeface="Segoe UI" pitchFamily="34" charset="0"/>
              </a:rPr>
              <a:t>người</a:t>
            </a:r>
            <a:r>
              <a:rPr lang="en-US" sz="2600" b="1" dirty="0" smtClean="0">
                <a:latin typeface="Segoe UI" pitchFamily="34" charset="0"/>
                <a:ea typeface="Roboto" pitchFamily="2" charset="0"/>
                <a:cs typeface="Segoe UI" pitchFamily="34" charset="0"/>
              </a:rPr>
              <a:t> </a:t>
            </a:r>
            <a:r>
              <a:rPr lang="en-US" sz="2600" b="1" dirty="0" err="1" smtClean="0">
                <a:latin typeface="Segoe UI" pitchFamily="34" charset="0"/>
                <a:ea typeface="Roboto" pitchFamily="2" charset="0"/>
                <a:cs typeface="Segoe UI" pitchFamily="34" charset="0"/>
              </a:rPr>
              <a:t>dùng</a:t>
            </a:r>
            <a:r>
              <a:rPr lang="en-US" sz="2600" b="1" dirty="0" smtClean="0">
                <a:latin typeface="Segoe UI" pitchFamily="34" charset="0"/>
                <a:ea typeface="Roboto" pitchFamily="2" charset="0"/>
                <a:cs typeface="Segoe UI" pitchFamily="34" charset="0"/>
              </a:rPr>
              <a:t> </a:t>
            </a:r>
            <a:r>
              <a:rPr lang="en-US" sz="2600" b="1" dirty="0" err="1" smtClean="0">
                <a:latin typeface="Segoe UI" pitchFamily="34" charset="0"/>
                <a:ea typeface="Roboto" pitchFamily="2" charset="0"/>
                <a:cs typeface="Segoe UI" pitchFamily="34" charset="0"/>
              </a:rPr>
              <a:t>bằng</a:t>
            </a:r>
            <a:r>
              <a:rPr lang="en-US" sz="2600" b="1" dirty="0" smtClean="0">
                <a:latin typeface="Segoe UI" pitchFamily="34" charset="0"/>
                <a:ea typeface="Roboto" pitchFamily="2" charset="0"/>
                <a:cs typeface="Segoe UI" pitchFamily="34" charset="0"/>
              </a:rPr>
              <a:t> </a:t>
            </a:r>
            <a:r>
              <a:rPr lang="en-US" sz="2800" b="1" dirty="0" smtClean="0"/>
              <a:t>LDIFDE</a:t>
            </a:r>
            <a:endParaRPr lang="en-US" sz="2600" b="1" dirty="0" smtClean="0">
              <a:latin typeface="Segoe UI" pitchFamily="34" charset="0"/>
              <a:ea typeface="Roboto" pitchFamily="2" charset="0"/>
              <a:cs typeface="Segoe UI" pitchFamily="34" charset="0"/>
            </a:endParaRPr>
          </a:p>
        </p:txBody>
      </p:sp>
      <p:sp>
        <p:nvSpPr>
          <p:cNvPr id="9" name="Content Placeholder 2"/>
          <p:cNvSpPr txBox="1">
            <a:spLocks/>
          </p:cNvSpPr>
          <p:nvPr/>
        </p:nvSpPr>
        <p:spPr>
          <a:xfrm>
            <a:off x="528254" y="-723900"/>
            <a:ext cx="8539546" cy="533400"/>
          </a:xfrm>
          <a:prstGeom prst="rect">
            <a:avLst/>
          </a:prstGeom>
        </p:spPr>
        <p:txBody>
          <a:bodyPr vert="horz" lIns="91440" tIns="45720" rIns="91440" bIns="45720" rtlCol="0">
            <a:noAutofit/>
          </a:bodyPr>
          <a:lstStyle/>
          <a:p>
            <a:pPr algn="ctr"/>
            <a:r>
              <a:rPr lang="en-US" sz="2800" b="1"/>
              <a:t>Dành cho giảng viên</a:t>
            </a:r>
            <a:endParaRPr lang="en-US" sz="2800" b="1" dirty="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99654" y="381000"/>
            <a:ext cx="8539546" cy="838200"/>
          </a:xfrm>
          <a:prstGeom prst="rect">
            <a:avLst/>
          </a:prstGeom>
        </p:spPr>
        <p:txBody>
          <a:bodyPr vert="horz" lIns="91440" tIns="45720" rIns="91440" bIns="45720" rtlCol="0">
            <a:noAutofit/>
          </a:bodyPr>
          <a:lstStyle/>
          <a:p>
            <a:pPr lvl="0">
              <a:spcBef>
                <a:spcPct val="20000"/>
              </a:spcBef>
            </a:pPr>
            <a:r>
              <a:rPr lang="en-US" sz="2600" b="1" dirty="0" err="1" smtClean="0">
                <a:latin typeface="Segoe UI" pitchFamily="34" charset="0"/>
                <a:ea typeface="Roboto" pitchFamily="2" charset="0"/>
                <a:cs typeface="Segoe UI" pitchFamily="34" charset="0"/>
              </a:rPr>
              <a:t>Vấn</a:t>
            </a:r>
            <a:r>
              <a:rPr lang="en-US" sz="2600" b="1" dirty="0" smtClean="0">
                <a:latin typeface="Segoe UI" pitchFamily="34" charset="0"/>
                <a:ea typeface="Roboto" pitchFamily="2" charset="0"/>
                <a:cs typeface="Segoe UI" pitchFamily="34" charset="0"/>
              </a:rPr>
              <a:t> </a:t>
            </a:r>
            <a:r>
              <a:rPr lang="en-US" sz="2600" b="1" dirty="0" err="1" smtClean="0">
                <a:latin typeface="Segoe UI" pitchFamily="34" charset="0"/>
                <a:ea typeface="Roboto" pitchFamily="2" charset="0"/>
                <a:cs typeface="Segoe UI" pitchFamily="34" charset="0"/>
              </a:rPr>
              <a:t>đề</a:t>
            </a:r>
            <a:r>
              <a:rPr lang="en-US" sz="2600" b="1" dirty="0" smtClean="0">
                <a:latin typeface="Segoe UI" pitchFamily="34" charset="0"/>
                <a:ea typeface="Roboto" pitchFamily="2" charset="0"/>
                <a:cs typeface="Segoe UI" pitchFamily="34" charset="0"/>
              </a:rPr>
              <a:t> </a:t>
            </a:r>
            <a:r>
              <a:rPr lang="en-US" sz="2600" b="1" dirty="0" err="1" smtClean="0">
                <a:latin typeface="Segoe UI" pitchFamily="34" charset="0"/>
                <a:ea typeface="Roboto" pitchFamily="2" charset="0"/>
                <a:cs typeface="Segoe UI" pitchFamily="34" charset="0"/>
              </a:rPr>
              <a:t>mở</a:t>
            </a:r>
            <a:r>
              <a:rPr lang="en-US" sz="2600" b="1" dirty="0" smtClean="0">
                <a:latin typeface="Segoe UI" pitchFamily="34" charset="0"/>
                <a:ea typeface="Roboto" pitchFamily="2" charset="0"/>
                <a:cs typeface="Segoe UI" pitchFamily="34" charset="0"/>
              </a:rPr>
              <a:t> 2: </a:t>
            </a:r>
            <a:r>
              <a:rPr lang="en-US" sz="2600" b="1" dirty="0" err="1" smtClean="0">
                <a:latin typeface="Segoe UI" pitchFamily="34" charset="0"/>
                <a:ea typeface="Roboto" pitchFamily="2" charset="0"/>
                <a:cs typeface="Segoe UI" pitchFamily="34" charset="0"/>
              </a:rPr>
              <a:t>Tạo</a:t>
            </a:r>
            <a:r>
              <a:rPr lang="en-US" sz="2600" b="1" dirty="0" smtClean="0">
                <a:latin typeface="Segoe UI" pitchFamily="34" charset="0"/>
                <a:ea typeface="Roboto" pitchFamily="2" charset="0"/>
                <a:cs typeface="Segoe UI" pitchFamily="34" charset="0"/>
              </a:rPr>
              <a:t> </a:t>
            </a:r>
            <a:r>
              <a:rPr lang="en-US" sz="2600" b="1" dirty="0" err="1" smtClean="0">
                <a:latin typeface="Segoe UI" pitchFamily="34" charset="0"/>
                <a:ea typeface="Roboto" pitchFamily="2" charset="0"/>
                <a:cs typeface="Segoe UI" pitchFamily="34" charset="0"/>
              </a:rPr>
              <a:t>nhiều</a:t>
            </a:r>
            <a:r>
              <a:rPr lang="en-US" sz="2600" b="1" dirty="0" smtClean="0">
                <a:latin typeface="Segoe UI" pitchFamily="34" charset="0"/>
                <a:ea typeface="Roboto" pitchFamily="2" charset="0"/>
                <a:cs typeface="Segoe UI" pitchFamily="34" charset="0"/>
              </a:rPr>
              <a:t> </a:t>
            </a:r>
            <a:r>
              <a:rPr lang="en-US" sz="2600" b="1" dirty="0" err="1" smtClean="0">
                <a:latin typeface="Segoe UI" pitchFamily="34" charset="0"/>
                <a:ea typeface="Roboto" pitchFamily="2" charset="0"/>
                <a:cs typeface="Segoe UI" pitchFamily="34" charset="0"/>
              </a:rPr>
              <a:t>người</a:t>
            </a:r>
            <a:r>
              <a:rPr lang="en-US" sz="2600" b="1" dirty="0" smtClean="0">
                <a:latin typeface="Segoe UI" pitchFamily="34" charset="0"/>
                <a:ea typeface="Roboto" pitchFamily="2" charset="0"/>
                <a:cs typeface="Segoe UI" pitchFamily="34" charset="0"/>
              </a:rPr>
              <a:t> </a:t>
            </a:r>
            <a:r>
              <a:rPr lang="en-US" sz="2600" b="1" dirty="0" err="1" smtClean="0">
                <a:latin typeface="Segoe UI" pitchFamily="34" charset="0"/>
                <a:ea typeface="Roboto" pitchFamily="2" charset="0"/>
                <a:cs typeface="Segoe UI" pitchFamily="34" charset="0"/>
              </a:rPr>
              <a:t>dùng</a:t>
            </a:r>
            <a:r>
              <a:rPr lang="en-US" sz="2600" b="1" dirty="0" smtClean="0">
                <a:latin typeface="Segoe UI" pitchFamily="34" charset="0"/>
                <a:ea typeface="Roboto" pitchFamily="2" charset="0"/>
                <a:cs typeface="Segoe UI" pitchFamily="34" charset="0"/>
              </a:rPr>
              <a:t> </a:t>
            </a:r>
            <a:r>
              <a:rPr lang="en-US" sz="2600" b="1" dirty="0" err="1" smtClean="0">
                <a:latin typeface="Segoe UI" pitchFamily="34" charset="0"/>
                <a:ea typeface="Roboto" pitchFamily="2" charset="0"/>
                <a:cs typeface="Segoe UI" pitchFamily="34" charset="0"/>
              </a:rPr>
              <a:t>bằng</a:t>
            </a:r>
            <a:r>
              <a:rPr lang="en-US" sz="2600" b="1" dirty="0" smtClean="0">
                <a:latin typeface="Segoe UI" pitchFamily="34" charset="0"/>
                <a:ea typeface="Roboto" pitchFamily="2" charset="0"/>
                <a:cs typeface="Segoe UI" pitchFamily="34" charset="0"/>
              </a:rPr>
              <a:t> CSVDE</a:t>
            </a:r>
          </a:p>
        </p:txBody>
      </p:sp>
      <p:pic>
        <p:nvPicPr>
          <p:cNvPr id="1026" name="Picture 2"/>
          <p:cNvPicPr>
            <a:picLocks noChangeAspect="1" noChangeArrowheads="1"/>
          </p:cNvPicPr>
          <p:nvPr/>
        </p:nvPicPr>
        <p:blipFill>
          <a:blip r:embed="rId3"/>
          <a:srcRect/>
          <a:stretch>
            <a:fillRect/>
          </a:stretch>
        </p:blipFill>
        <p:spPr bwMode="auto">
          <a:xfrm>
            <a:off x="4419600" y="1219200"/>
            <a:ext cx="4717473" cy="5486400"/>
          </a:xfrm>
          <a:prstGeom prst="rect">
            <a:avLst/>
          </a:prstGeom>
          <a:noFill/>
          <a:ln w="9525">
            <a:noFill/>
            <a:miter lim="800000"/>
            <a:headEnd/>
            <a:tailEnd/>
          </a:ln>
          <a:effectLst/>
        </p:spPr>
      </p:pic>
      <p:sp>
        <p:nvSpPr>
          <p:cNvPr id="9" name="Rectangle 3"/>
          <p:cNvSpPr txBox="1">
            <a:spLocks noChangeArrowheads="1"/>
          </p:cNvSpPr>
          <p:nvPr/>
        </p:nvSpPr>
        <p:spPr bwMode="auto">
          <a:xfrm>
            <a:off x="152400" y="1219200"/>
            <a:ext cx="4267200" cy="2133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8925" lvl="1" indent="-288925">
              <a:spcBef>
                <a:spcPct val="20000"/>
              </a:spcBef>
              <a:buFont typeface="Wingdings" pitchFamily="2" charset="2"/>
              <a:buChar char="§"/>
              <a:defRPr/>
            </a:pPr>
            <a:r>
              <a:rPr lang="en-US" sz="2400" dirty="0" err="1" smtClean="0">
                <a:latin typeface="Segoe UI" pitchFamily="34" charset="0"/>
                <a:cs typeface="Segoe UI" pitchFamily="34" charset="0"/>
              </a:rPr>
              <a:t>Công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ty</a:t>
            </a:r>
            <a:r>
              <a:rPr lang="en-US" sz="2400" dirty="0" smtClean="0">
                <a:latin typeface="Segoe UI" pitchFamily="34" charset="0"/>
                <a:cs typeface="Segoe UI" pitchFamily="34" charset="0"/>
              </a:rPr>
              <a:t> Cannon </a:t>
            </a:r>
            <a:r>
              <a:rPr lang="en-US" sz="2400" dirty="0" err="1" smtClean="0">
                <a:latin typeface="Segoe UI" pitchFamily="34" charset="0"/>
                <a:cs typeface="Segoe UI" pitchFamily="34" charset="0"/>
              </a:rPr>
              <a:t>vừa</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tuyển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dụng</a:t>
            </a:r>
            <a:r>
              <a:rPr lang="en-US" sz="2400" dirty="0" smtClean="0">
                <a:latin typeface="Segoe UI" pitchFamily="34" charset="0"/>
                <a:cs typeface="Segoe UI" pitchFamily="34" charset="0"/>
              </a:rPr>
              <a:t> 600 </a:t>
            </a:r>
            <a:r>
              <a:rPr lang="en-US" sz="2400" dirty="0" err="1" smtClean="0">
                <a:latin typeface="Segoe UI" pitchFamily="34" charset="0"/>
                <a:cs typeface="Segoe UI" pitchFamily="34" charset="0"/>
              </a:rPr>
              <a:t>công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nhân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và</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cần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tạo</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tài</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khoản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cho</a:t>
            </a:r>
            <a:r>
              <a:rPr lang="en-US" sz="2400" dirty="0" smtClean="0">
                <a:latin typeface="Segoe UI" pitchFamily="34" charset="0"/>
                <a:cs typeface="Segoe UI" pitchFamily="34" charset="0"/>
              </a:rPr>
              <a:t> 600 </a:t>
            </a:r>
            <a:r>
              <a:rPr lang="en-US" sz="2400" dirty="0" err="1" smtClean="0">
                <a:latin typeface="Segoe UI" pitchFamily="34" charset="0"/>
                <a:cs typeface="Segoe UI" pitchFamily="34" charset="0"/>
              </a:rPr>
              <a:t>nhân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viên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này</a:t>
            </a:r>
            <a:r>
              <a:rPr lang="en-US" sz="2400" dirty="0" smtClean="0">
                <a:latin typeface="Segoe UI" pitchFamily="34" charset="0"/>
                <a:cs typeface="Segoe UI" pitchFamily="34" charset="0"/>
              </a:rPr>
              <a:t>.</a:t>
            </a:r>
          </a:p>
          <a:p>
            <a:pPr marL="288925" lvl="1" indent="-288925">
              <a:spcBef>
                <a:spcPct val="20000"/>
              </a:spcBef>
              <a:buFont typeface="Wingdings" pitchFamily="2" charset="2"/>
              <a:buChar char="§"/>
              <a:defRPr/>
            </a:pPr>
            <a:r>
              <a:rPr lang="en-US" sz="2400" dirty="0" err="1" smtClean="0">
                <a:latin typeface="Segoe UI" pitchFamily="34" charset="0"/>
                <a:cs typeface="Segoe UI" pitchFamily="34" charset="0"/>
              </a:rPr>
              <a:t>Giải</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pháp</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sử</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dụng</a:t>
            </a:r>
            <a:r>
              <a:rPr lang="en-US" sz="2400" dirty="0" smtClean="0">
                <a:latin typeface="Segoe UI" pitchFamily="34" charset="0"/>
                <a:cs typeface="Segoe UI" pitchFamily="34" charset="0"/>
              </a:rPr>
              <a:t> LDIFDE</a:t>
            </a:r>
            <a:endParaRPr lang="en-US" sz="2400" i="1" dirty="0" smtClean="0">
              <a:latin typeface="Segoe UI" pitchFamily="34" charset="0"/>
              <a:cs typeface="Segoe UI"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407920"/>
            <a:ext cx="9144000" cy="22555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5"/>
          <p:cNvSpPr/>
          <p:nvPr/>
        </p:nvSpPr>
        <p:spPr>
          <a:xfrm>
            <a:off x="1295400" y="0"/>
            <a:ext cx="78486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019800"/>
            <a:ext cx="9144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txBox="1">
            <a:spLocks/>
          </p:cNvSpPr>
          <p:nvPr/>
        </p:nvSpPr>
        <p:spPr>
          <a:xfrm>
            <a:off x="0" y="2682240"/>
            <a:ext cx="5715000" cy="990600"/>
          </a:xfrm>
          <a:prstGeom prst="rect">
            <a:avLst/>
          </a:prstGeom>
        </p:spPr>
        <p:txBody>
          <a:bodyPr vert="horz" lIns="91440" tIns="45720" rIns="91440" bIns="45720" rtlCol="0">
            <a:noAutofit/>
          </a:bodyPr>
          <a:lstStyle/>
          <a:p>
            <a:pPr lvl="0" algn="ctr">
              <a:spcBef>
                <a:spcPct val="20000"/>
              </a:spcBef>
              <a:defRPr/>
            </a:pPr>
            <a:r>
              <a:rPr lang="en-US" sz="4400" smtClean="0">
                <a:latin typeface="Segoe UI" pitchFamily="34" charset="0"/>
                <a:ea typeface="Roboto" pitchFamily="2" charset="0"/>
                <a:cs typeface="Segoe UI" pitchFamily="34" charset="0"/>
              </a:rPr>
              <a:t>Báo </a:t>
            </a:r>
            <a:r>
              <a:rPr lang="en-US" sz="4400" dirty="0" err="1" smtClean="0">
                <a:latin typeface="Segoe UI" pitchFamily="34" charset="0"/>
                <a:ea typeface="Roboto" pitchFamily="2" charset="0"/>
                <a:cs typeface="Segoe UI" pitchFamily="34" charset="0"/>
              </a:rPr>
              <a:t>cáo</a:t>
            </a:r>
            <a:r>
              <a:rPr lang="en-US" sz="4400" dirty="0" smtClean="0">
                <a:latin typeface="Segoe UI" pitchFamily="34" charset="0"/>
                <a:ea typeface="Roboto" pitchFamily="2" charset="0"/>
                <a:cs typeface="Segoe UI" pitchFamily="34" charset="0"/>
              </a:rPr>
              <a:t> </a:t>
            </a:r>
            <a:r>
              <a:rPr lang="en-US" sz="4400" dirty="0" err="1" smtClean="0">
                <a:latin typeface="Segoe UI" pitchFamily="34" charset="0"/>
                <a:ea typeface="Roboto" pitchFamily="2" charset="0"/>
                <a:cs typeface="Segoe UI" pitchFamily="34" charset="0"/>
              </a:rPr>
              <a:t>giải</a:t>
            </a:r>
            <a:r>
              <a:rPr lang="en-US" sz="4400" dirty="0" smtClean="0">
                <a:latin typeface="Segoe UI" pitchFamily="34" charset="0"/>
                <a:ea typeface="Roboto" pitchFamily="2" charset="0"/>
                <a:cs typeface="Segoe UI" pitchFamily="34" charset="0"/>
              </a:rPr>
              <a:t> </a:t>
            </a:r>
            <a:r>
              <a:rPr lang="en-US" sz="4400" dirty="0" err="1" smtClean="0">
                <a:latin typeface="Segoe UI" pitchFamily="34" charset="0"/>
                <a:ea typeface="Roboto" pitchFamily="2" charset="0"/>
                <a:cs typeface="Segoe UI" pitchFamily="34" charset="0"/>
              </a:rPr>
              <a:t>pháp</a:t>
            </a:r>
            <a:endParaRPr lang="en-US" sz="4400" dirty="0" smtClean="0">
              <a:latin typeface="Segoe UI" pitchFamily="34" charset="0"/>
              <a:ea typeface="Roboto" pitchFamily="2" charset="0"/>
              <a:cs typeface="Segoe UI" pitchFamily="34" charset="0"/>
            </a:endParaRPr>
          </a:p>
          <a:p>
            <a:pPr lvl="0" algn="ctr">
              <a:spcBef>
                <a:spcPct val="20000"/>
              </a:spcBef>
              <a:defRPr/>
            </a:pPr>
            <a:r>
              <a:rPr lang="en-US" sz="2800" dirty="0" smtClean="0">
                <a:latin typeface="Segoe UI" pitchFamily="34" charset="0"/>
                <a:ea typeface="Roboto" pitchFamily="2" charset="0"/>
                <a:cs typeface="Segoe UI" pitchFamily="34" charset="0"/>
              </a:rPr>
              <a:t>1-2 </a:t>
            </a:r>
            <a:r>
              <a:rPr lang="en-US" sz="2800" dirty="0" err="1" smtClean="0">
                <a:latin typeface="Segoe UI" pitchFamily="34" charset="0"/>
                <a:ea typeface="Roboto" pitchFamily="2" charset="0"/>
                <a:cs typeface="Segoe UI" pitchFamily="34" charset="0"/>
              </a:rPr>
              <a:t>nhóm</a:t>
            </a:r>
            <a:r>
              <a:rPr lang="en-US" sz="2800" dirty="0" smtClean="0">
                <a:latin typeface="Segoe UI" pitchFamily="34" charset="0"/>
                <a:ea typeface="Roboto" pitchFamily="2" charset="0"/>
                <a:cs typeface="Segoe UI" pitchFamily="34" charset="0"/>
              </a:rPr>
              <a:t> </a:t>
            </a:r>
            <a:r>
              <a:rPr lang="en-US" sz="2800" dirty="0" err="1" smtClean="0">
                <a:latin typeface="Segoe UI" pitchFamily="34" charset="0"/>
                <a:ea typeface="Roboto" pitchFamily="2" charset="0"/>
                <a:cs typeface="Segoe UI" pitchFamily="34" charset="0"/>
              </a:rPr>
              <a:t>với</a:t>
            </a:r>
            <a:r>
              <a:rPr lang="en-US" sz="2800" dirty="0" smtClean="0">
                <a:latin typeface="Segoe UI" pitchFamily="34" charset="0"/>
                <a:ea typeface="Roboto" pitchFamily="2" charset="0"/>
                <a:cs typeface="Segoe UI" pitchFamily="34" charset="0"/>
              </a:rPr>
              <a:t> </a:t>
            </a:r>
            <a:r>
              <a:rPr lang="en-US" sz="2800" dirty="0" err="1" smtClean="0">
                <a:latin typeface="Segoe UI" pitchFamily="34" charset="0"/>
                <a:ea typeface="Roboto" pitchFamily="2" charset="0"/>
                <a:cs typeface="Segoe UI" pitchFamily="34" charset="0"/>
              </a:rPr>
              <a:t>điểm</a:t>
            </a:r>
            <a:r>
              <a:rPr lang="en-US" sz="2800" dirty="0" smtClean="0">
                <a:latin typeface="Segoe UI" pitchFamily="34" charset="0"/>
                <a:ea typeface="Roboto" pitchFamily="2" charset="0"/>
                <a:cs typeface="Segoe UI" pitchFamily="34" charset="0"/>
              </a:rPr>
              <a:t> </a:t>
            </a:r>
            <a:r>
              <a:rPr lang="en-US" sz="2800" dirty="0" err="1" smtClean="0">
                <a:latin typeface="Segoe UI" pitchFamily="34" charset="0"/>
                <a:ea typeface="Roboto" pitchFamily="2" charset="0"/>
                <a:cs typeface="Segoe UI" pitchFamily="34" charset="0"/>
              </a:rPr>
              <a:t>cao</a:t>
            </a:r>
            <a:r>
              <a:rPr lang="en-US" sz="2800" dirty="0" smtClean="0">
                <a:latin typeface="Segoe UI" pitchFamily="34" charset="0"/>
                <a:ea typeface="Roboto" pitchFamily="2" charset="0"/>
                <a:cs typeface="Segoe UI" pitchFamily="34" charset="0"/>
              </a:rPr>
              <a:t> </a:t>
            </a:r>
            <a:r>
              <a:rPr lang="en-US" sz="2800" err="1" smtClean="0">
                <a:latin typeface="Segoe UI" pitchFamily="34" charset="0"/>
                <a:ea typeface="Roboto" pitchFamily="2" charset="0"/>
                <a:cs typeface="Segoe UI" pitchFamily="34" charset="0"/>
              </a:rPr>
              <a:t>nhất</a:t>
            </a:r>
            <a:r>
              <a:rPr lang="en-US" sz="2800" smtClean="0">
                <a:latin typeface="Segoe UI" pitchFamily="34" charset="0"/>
                <a:ea typeface="Roboto" pitchFamily="2" charset="0"/>
                <a:cs typeface="Segoe UI" pitchFamily="34" charset="0"/>
              </a:rPr>
              <a:t> báo cáo </a:t>
            </a:r>
            <a:r>
              <a:rPr lang="en-US" sz="2800" dirty="0" err="1" smtClean="0">
                <a:latin typeface="Segoe UI" pitchFamily="34" charset="0"/>
                <a:ea typeface="Roboto" pitchFamily="2" charset="0"/>
                <a:cs typeface="Segoe UI" pitchFamily="34" charset="0"/>
              </a:rPr>
              <a:t>giải</a:t>
            </a:r>
            <a:r>
              <a:rPr lang="en-US" sz="2800" dirty="0" smtClean="0">
                <a:latin typeface="Segoe UI" pitchFamily="34" charset="0"/>
                <a:ea typeface="Roboto" pitchFamily="2" charset="0"/>
                <a:cs typeface="Segoe UI" pitchFamily="34" charset="0"/>
              </a:rPr>
              <a:t> </a:t>
            </a:r>
            <a:r>
              <a:rPr lang="en-US" sz="2800" dirty="0" err="1" smtClean="0">
                <a:latin typeface="Segoe UI" pitchFamily="34" charset="0"/>
                <a:ea typeface="Roboto" pitchFamily="2" charset="0"/>
                <a:cs typeface="Segoe UI" pitchFamily="34" charset="0"/>
              </a:rPr>
              <a:t>pháp</a:t>
            </a:r>
            <a:r>
              <a:rPr lang="en-US" sz="2800" dirty="0">
                <a:latin typeface="Segoe UI" pitchFamily="34" charset="0"/>
                <a:ea typeface="Roboto" pitchFamily="2" charset="0"/>
                <a:cs typeface="Segoe UI" pitchFamily="34" charset="0"/>
              </a:rPr>
              <a:t> </a:t>
            </a:r>
            <a:r>
              <a:rPr lang="en-US" sz="2800" dirty="0" err="1" smtClean="0">
                <a:latin typeface="Segoe UI" pitchFamily="34" charset="0"/>
                <a:ea typeface="Roboto" pitchFamily="2" charset="0"/>
                <a:cs typeface="Segoe UI" pitchFamily="34" charset="0"/>
              </a:rPr>
              <a:t>người</a:t>
            </a:r>
            <a:r>
              <a:rPr lang="en-US" sz="2800" dirty="0" smtClean="0">
                <a:latin typeface="Segoe UI" pitchFamily="34" charset="0"/>
                <a:ea typeface="Roboto" pitchFamily="2" charset="0"/>
                <a:cs typeface="Segoe UI" pitchFamily="34" charset="0"/>
              </a:rPr>
              <a:t> ta </a:t>
            </a:r>
            <a:r>
              <a:rPr lang="en-US" sz="2800" dirty="0" err="1" smtClean="0">
                <a:latin typeface="Segoe UI" pitchFamily="34" charset="0"/>
                <a:ea typeface="Roboto" pitchFamily="2" charset="0"/>
                <a:cs typeface="Segoe UI" pitchFamily="34" charset="0"/>
              </a:rPr>
              <a:t>áp</a:t>
            </a:r>
            <a:r>
              <a:rPr lang="en-US" sz="2800" dirty="0" smtClean="0">
                <a:latin typeface="Segoe UI" pitchFamily="34" charset="0"/>
                <a:ea typeface="Roboto" pitchFamily="2" charset="0"/>
                <a:cs typeface="Segoe UI" pitchFamily="34" charset="0"/>
              </a:rPr>
              <a:t> </a:t>
            </a:r>
            <a:r>
              <a:rPr lang="en-US" sz="2800" dirty="0" err="1" smtClean="0">
                <a:latin typeface="Segoe UI" pitchFamily="34" charset="0"/>
                <a:ea typeface="Roboto" pitchFamily="2" charset="0"/>
                <a:cs typeface="Segoe UI" pitchFamily="34" charset="0"/>
              </a:rPr>
              <a:t>dụng</a:t>
            </a:r>
            <a:r>
              <a:rPr lang="en-US" sz="2800" dirty="0" smtClean="0">
                <a:latin typeface="Segoe UI" pitchFamily="34" charset="0"/>
                <a:ea typeface="Roboto" pitchFamily="2" charset="0"/>
                <a:cs typeface="Segoe UI" pitchFamily="34" charset="0"/>
              </a:rPr>
              <a:t>.</a:t>
            </a:r>
          </a:p>
        </p:txBody>
      </p:sp>
      <p:pic>
        <p:nvPicPr>
          <p:cNvPr id="1026" name="Picture 2" descr="C:\Users\powerpoint.vn\Downloads\so san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347432"/>
            <a:ext cx="4572000" cy="3510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9718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www.training-in-business.com/wp-content/uploads/2013/04/Online-Training.pn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flipH="1">
            <a:off x="3977640" y="22852"/>
            <a:ext cx="5166360" cy="683514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1000" y="3429000"/>
            <a:ext cx="4297680" cy="1219200"/>
          </a:xfrm>
        </p:spPr>
        <p:txBody>
          <a:bodyPr>
            <a:noAutofit/>
          </a:bodyPr>
          <a:lstStyle/>
          <a:p>
            <a:r>
              <a:rPr lang="en-US" sz="4000" b="0">
                <a:solidFill>
                  <a:srgbClr val="000000"/>
                </a:solidFill>
              </a:rPr>
              <a:t>Giới thiệu bài </a:t>
            </a:r>
            <a:r>
              <a:rPr lang="en-US" sz="4000">
                <a:solidFill>
                  <a:srgbClr val="000000"/>
                </a:solidFill>
              </a:rPr>
              <a:t>online </a:t>
            </a:r>
            <a:r>
              <a:rPr lang="en-US" sz="4000" b="0">
                <a:solidFill>
                  <a:srgbClr val="000000"/>
                </a:solidFill>
              </a:rPr>
              <a:t>tiếp theo</a:t>
            </a:r>
          </a:p>
        </p:txBody>
      </p:sp>
    </p:spTree>
    <p:extLst>
      <p:ext uri="{BB962C8B-B14F-4D97-AF65-F5344CB8AC3E}">
        <p14:creationId xmlns:p14="http://schemas.microsoft.com/office/powerpoint/2010/main" val="1144746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228600" y="1447800"/>
            <a:ext cx="4038600" cy="457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28600" lvl="1" indent="-228600">
              <a:spcBef>
                <a:spcPct val="20000"/>
              </a:spcBef>
              <a:buFont typeface="Wingdings" pitchFamily="2" charset="2"/>
              <a:buChar char="§"/>
              <a:defRPr/>
            </a:pPr>
            <a:r>
              <a:rPr lang="en-US" sz="2400" dirty="0" err="1" smtClean="0">
                <a:latin typeface="Segoe UI" pitchFamily="34" charset="0"/>
                <a:cs typeface="Segoe UI" pitchFamily="34" charset="0"/>
              </a:rPr>
              <a:t>Hai</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phương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thức</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để</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truy</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cập</a:t>
            </a:r>
            <a:r>
              <a:rPr lang="en-US" sz="2400" dirty="0" smtClean="0">
                <a:latin typeface="Segoe UI" pitchFamily="34" charset="0"/>
                <a:cs typeface="Segoe UI" pitchFamily="34" charset="0"/>
              </a:rPr>
              <a:t> an </a:t>
            </a:r>
            <a:r>
              <a:rPr lang="en-US" sz="2400" dirty="0" err="1" smtClean="0">
                <a:latin typeface="Segoe UI" pitchFamily="34" charset="0"/>
                <a:cs typeface="Segoe UI" pitchFamily="34" charset="0"/>
              </a:rPr>
              <a:t>toàn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đến</a:t>
            </a:r>
            <a:r>
              <a:rPr lang="en-US" sz="2400" dirty="0" smtClean="0">
                <a:latin typeface="Segoe UI" pitchFamily="34" charset="0"/>
                <a:cs typeface="Segoe UI" pitchFamily="34" charset="0"/>
              </a:rPr>
              <a:t> file</a:t>
            </a:r>
            <a:r>
              <a:rPr lang="en-US" sz="2400" smtClean="0">
                <a:latin typeface="Segoe UI" pitchFamily="34" charset="0"/>
                <a:cs typeface="Segoe UI" pitchFamily="34" charset="0"/>
              </a:rPr>
              <a:t>: Phần Quyền </a:t>
            </a:r>
            <a:r>
              <a:rPr lang="en-US" sz="2400" dirty="0" err="1" smtClean="0">
                <a:latin typeface="Segoe UI" pitchFamily="34" charset="0"/>
                <a:cs typeface="Segoe UI" pitchFamily="34" charset="0"/>
              </a:rPr>
              <a:t>chia</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sẻ</a:t>
            </a:r>
            <a:r>
              <a:rPr lang="en-US" sz="2400" smtClean="0">
                <a:latin typeface="Segoe UI" pitchFamily="34" charset="0"/>
                <a:cs typeface="Segoe UI" pitchFamily="34" charset="0"/>
              </a:rPr>
              <a:t>, Phần Quyền </a:t>
            </a:r>
            <a:r>
              <a:rPr lang="en-US" sz="2400" dirty="0" smtClean="0">
                <a:latin typeface="Segoe UI" pitchFamily="34" charset="0"/>
                <a:cs typeface="Segoe UI" pitchFamily="34" charset="0"/>
              </a:rPr>
              <a:t>NTFS.</a:t>
            </a:r>
          </a:p>
          <a:p>
            <a:pPr marL="228600" lvl="1" indent="-228600">
              <a:spcBef>
                <a:spcPct val="20000"/>
              </a:spcBef>
              <a:buFont typeface="Wingdings" pitchFamily="2" charset="2"/>
              <a:buChar char="§"/>
              <a:defRPr/>
            </a:pPr>
            <a:r>
              <a:rPr lang="en-US" sz="2400" smtClean="0">
                <a:latin typeface="Segoe UI" pitchFamily="34" charset="0"/>
                <a:cs typeface="Segoe UI" pitchFamily="34" charset="0"/>
              </a:rPr>
              <a:t>Phần Quyền </a:t>
            </a:r>
            <a:r>
              <a:rPr lang="en-US" sz="2400" dirty="0" smtClean="0">
                <a:latin typeface="Segoe UI" pitchFamily="34" charset="0"/>
                <a:cs typeface="Segoe UI" pitchFamily="34" charset="0"/>
              </a:rPr>
              <a:t>Share </a:t>
            </a:r>
            <a:r>
              <a:rPr lang="en-US" sz="2400" dirty="0" err="1" smtClean="0">
                <a:latin typeface="Segoe UI" pitchFamily="34" charset="0"/>
                <a:cs typeface="Segoe UI" pitchFamily="34" charset="0"/>
              </a:rPr>
              <a:t>được</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áp</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dụng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khi</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sử</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dụng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truy</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cập</a:t>
            </a:r>
            <a:r>
              <a:rPr lang="en-US" sz="2400" dirty="0" smtClean="0">
                <a:latin typeface="Segoe UI" pitchFamily="34" charset="0"/>
                <a:cs typeface="Segoe UI" pitchFamily="34" charset="0"/>
              </a:rPr>
              <a:t> file </a:t>
            </a:r>
            <a:r>
              <a:rPr lang="en-US" sz="2400" dirty="0" err="1" smtClean="0">
                <a:latin typeface="Segoe UI" pitchFamily="34" charset="0"/>
                <a:cs typeface="Segoe UI" pitchFamily="34" charset="0"/>
              </a:rPr>
              <a:t>chia</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sẻ</a:t>
            </a:r>
            <a:r>
              <a:rPr lang="en-US" sz="2400" dirty="0" smtClean="0">
                <a:latin typeface="Segoe UI" pitchFamily="34" charset="0"/>
                <a:cs typeface="Segoe UI" pitchFamily="34" charset="0"/>
              </a:rPr>
              <a:t>.</a:t>
            </a:r>
          </a:p>
          <a:p>
            <a:pPr marL="228600" lvl="1" indent="-228600">
              <a:spcBef>
                <a:spcPct val="20000"/>
              </a:spcBef>
              <a:buFont typeface="Wingdings" pitchFamily="2" charset="2"/>
              <a:buChar char="§"/>
              <a:defRPr/>
            </a:pPr>
            <a:r>
              <a:rPr lang="en-US" sz="2400" smtClean="0">
                <a:latin typeface="Segoe UI" pitchFamily="34" charset="0"/>
                <a:cs typeface="Segoe UI" pitchFamily="34" charset="0"/>
              </a:rPr>
              <a:t>Phần Quyền </a:t>
            </a:r>
            <a:r>
              <a:rPr lang="en-US" sz="2400" dirty="0" smtClean="0">
                <a:latin typeface="Segoe UI" pitchFamily="34" charset="0"/>
                <a:cs typeface="Segoe UI" pitchFamily="34" charset="0"/>
              </a:rPr>
              <a:t>NTFS </a:t>
            </a:r>
            <a:r>
              <a:rPr lang="en-US" sz="2400" dirty="0" err="1" smtClean="0">
                <a:latin typeface="Segoe UI" pitchFamily="34" charset="0"/>
                <a:cs typeface="Segoe UI" pitchFamily="34" charset="0"/>
              </a:rPr>
              <a:t>được</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sử</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dụng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khi</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áp</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dụng</a:t>
            </a:r>
            <a:r>
              <a:rPr lang="en-US" sz="2400" dirty="0" smtClean="0">
                <a:latin typeface="Segoe UI" pitchFamily="34" charset="0"/>
                <a:cs typeface="Segoe UI" pitchFamily="34" charset="0"/>
              </a:rPr>
              <a:t> ở </a:t>
            </a:r>
            <a:r>
              <a:rPr lang="en-US" sz="2400" dirty="0" err="1" smtClean="0">
                <a:latin typeface="Segoe UI" pitchFamily="34" charset="0"/>
                <a:cs typeface="Segoe UI" pitchFamily="34" charset="0"/>
              </a:rPr>
              <a:t>đó</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truy</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cập</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tài</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nguyên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mạng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hoặc</a:t>
            </a:r>
            <a:r>
              <a:rPr lang="en-US" sz="2400" dirty="0" smtClean="0">
                <a:latin typeface="Segoe UI" pitchFamily="34" charset="0"/>
                <a:cs typeface="Segoe UI" pitchFamily="34" charset="0"/>
              </a:rPr>
              <a:t> file </a:t>
            </a:r>
            <a:r>
              <a:rPr lang="en-US" sz="2400" dirty="0" err="1" smtClean="0">
                <a:latin typeface="Segoe UI" pitchFamily="34" charset="0"/>
                <a:cs typeface="Segoe UI" pitchFamily="34" charset="0"/>
              </a:rPr>
              <a:t>cục</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bộ</a:t>
            </a:r>
            <a:endParaRPr lang="en-US" sz="2400" dirty="0" smtClean="0">
              <a:latin typeface="Segoe UI" pitchFamily="34" charset="0"/>
              <a:cs typeface="Segoe UI" pitchFamily="34" charset="0"/>
            </a:endParaRPr>
          </a:p>
          <a:p>
            <a:pPr marL="174625" lvl="1" indent="-174625">
              <a:spcBef>
                <a:spcPct val="20000"/>
              </a:spcBef>
              <a:defRPr/>
            </a:pPr>
            <a:endParaRPr lang="en-US" sz="2400" dirty="0" smtClean="0">
              <a:latin typeface="Segoe UI" pitchFamily="34" charset="0"/>
              <a:cs typeface="Segoe UI" pitchFamily="34" charset="0"/>
            </a:endParaRPr>
          </a:p>
          <a:p>
            <a:pPr marL="174625" lvl="1" indent="-174625">
              <a:spcBef>
                <a:spcPct val="20000"/>
              </a:spcBef>
              <a:buFont typeface="Wingdings" pitchFamily="2" charset="2"/>
              <a:buChar char="§"/>
              <a:defRPr/>
            </a:pPr>
            <a:endParaRPr lang="en-US" sz="2400" dirty="0" smtClean="0">
              <a:latin typeface="Segoe UI" pitchFamily="34" charset="0"/>
              <a:cs typeface="Segoe UI" pitchFamily="34" charset="0"/>
            </a:endParaRPr>
          </a:p>
          <a:p>
            <a:pPr marL="174625" lvl="1" indent="-174625">
              <a:spcBef>
                <a:spcPct val="20000"/>
              </a:spcBef>
              <a:defRPr/>
            </a:pPr>
            <a:endParaRPr lang="en-US" sz="2400" i="1" dirty="0" smtClean="0">
              <a:latin typeface="Segoe UI" pitchFamily="34" charset="0"/>
              <a:cs typeface="Segoe UI" pitchFamily="34" charset="0"/>
            </a:endParaRPr>
          </a:p>
        </p:txBody>
      </p:sp>
      <p:sp>
        <p:nvSpPr>
          <p:cNvPr id="9" name="Rectangle 8"/>
          <p:cNvSpPr/>
          <p:nvPr/>
        </p:nvSpPr>
        <p:spPr>
          <a:xfrm>
            <a:off x="1752600" y="205770"/>
            <a:ext cx="6172200" cy="523220"/>
          </a:xfrm>
          <a:prstGeom prst="rect">
            <a:avLst/>
          </a:prstGeom>
        </p:spPr>
        <p:txBody>
          <a:bodyPr wrap="square">
            <a:spAutoFit/>
          </a:bodyPr>
          <a:lstStyle/>
          <a:p>
            <a:pPr lvl="0" algn="ctr">
              <a:spcBef>
                <a:spcPct val="20000"/>
              </a:spcBef>
              <a:defRPr/>
            </a:pPr>
            <a:r>
              <a:rPr lang="en-US" sz="2800" b="1" dirty="0" err="1" smtClean="0"/>
              <a:t>Các</a:t>
            </a:r>
            <a:r>
              <a:rPr lang="en-US" sz="2800" b="1" dirty="0" smtClean="0"/>
              <a:t> </a:t>
            </a:r>
            <a:r>
              <a:rPr lang="en-US" sz="2800" b="1" dirty="0" err="1" smtClean="0"/>
              <a:t>phương</a:t>
            </a:r>
            <a:r>
              <a:rPr lang="en-US" sz="2800" b="1" dirty="0" smtClean="0"/>
              <a:t> </a:t>
            </a:r>
            <a:r>
              <a:rPr lang="en-US" sz="2800" b="1" dirty="0" err="1" smtClean="0"/>
              <a:t>thức</a:t>
            </a:r>
            <a:r>
              <a:rPr lang="en-US" sz="2800" b="1" dirty="0" smtClean="0"/>
              <a:t> </a:t>
            </a:r>
            <a:r>
              <a:rPr lang="en-US" sz="2800" b="1" dirty="0" err="1" smtClean="0"/>
              <a:t>truy</a:t>
            </a:r>
            <a:r>
              <a:rPr lang="en-US" sz="2800" b="1" dirty="0" smtClean="0"/>
              <a:t> </a:t>
            </a:r>
            <a:r>
              <a:rPr lang="en-US" sz="2800" b="1" dirty="0" err="1" smtClean="0"/>
              <a:t>cập</a:t>
            </a:r>
            <a:r>
              <a:rPr lang="en-US" sz="2800" b="1" dirty="0" smtClean="0"/>
              <a:t> </a:t>
            </a:r>
            <a:r>
              <a:rPr lang="en-US" sz="2800" b="1" dirty="0" err="1" smtClean="0"/>
              <a:t>tài</a:t>
            </a:r>
            <a:r>
              <a:rPr lang="en-US" sz="2800" b="1" dirty="0" smtClean="0"/>
              <a:t> </a:t>
            </a:r>
            <a:r>
              <a:rPr lang="en-US" sz="2800" b="1" dirty="0" err="1" smtClean="0"/>
              <a:t>nguyên</a:t>
            </a:r>
            <a:endParaRPr lang="en-US" sz="2600" b="1" dirty="0" smtClean="0">
              <a:latin typeface="Segoe UI" pitchFamily="34" charset="0"/>
              <a:cs typeface="Segoe UI" pitchFamily="34" charset="0"/>
            </a:endParaRPr>
          </a:p>
        </p:txBody>
      </p:sp>
      <p:pic>
        <p:nvPicPr>
          <p:cNvPr id="12" name="Picture 11" descr="1.png"/>
          <p:cNvPicPr>
            <a:picLocks noChangeAspect="1"/>
          </p:cNvPicPr>
          <p:nvPr/>
        </p:nvPicPr>
        <p:blipFill>
          <a:blip r:embed="rId2" cstate="print"/>
          <a:stretch>
            <a:fillRect/>
          </a:stretch>
        </p:blipFill>
        <p:spPr>
          <a:xfrm>
            <a:off x="4322689" y="1447800"/>
            <a:ext cx="4821312" cy="34290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228600" y="2057400"/>
            <a:ext cx="4648200" cy="2971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3363" lvl="1" indent="-233363">
              <a:spcBef>
                <a:spcPct val="20000"/>
              </a:spcBef>
              <a:buFont typeface="Wingdings" pitchFamily="2" charset="2"/>
              <a:buChar char="§"/>
              <a:defRPr/>
            </a:pPr>
            <a:r>
              <a:rPr lang="en-US" sz="2400" smtClean="0">
                <a:latin typeface="Segoe UI" pitchFamily="34" charset="0"/>
                <a:cs typeface="Segoe UI" pitchFamily="34" charset="0"/>
              </a:rPr>
              <a:t>Quyền </a:t>
            </a:r>
            <a:r>
              <a:rPr lang="en-US" sz="2400" dirty="0" err="1" smtClean="0">
                <a:latin typeface="Segoe UI" pitchFamily="34" charset="0"/>
                <a:cs typeface="Segoe UI" pitchFamily="34" charset="0"/>
              </a:rPr>
              <a:t>chia</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sẻ</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áp</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dụng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tới</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các</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thư</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mục</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và</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các</a:t>
            </a:r>
            <a:r>
              <a:rPr lang="en-US" sz="2400" dirty="0" smtClean="0">
                <a:latin typeface="Segoe UI" pitchFamily="34" charset="0"/>
                <a:cs typeface="Segoe UI" pitchFamily="34" charset="0"/>
              </a:rPr>
              <a:t> files </a:t>
            </a:r>
            <a:r>
              <a:rPr lang="en-US" sz="2400" dirty="0" err="1" smtClean="0">
                <a:latin typeface="Segoe UI" pitchFamily="34" charset="0"/>
                <a:cs typeface="Segoe UI" pitchFamily="34" charset="0"/>
              </a:rPr>
              <a:t>truy</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cập</a:t>
            </a:r>
            <a:r>
              <a:rPr lang="en-US" sz="2400" dirty="0" smtClean="0">
                <a:latin typeface="Segoe UI" pitchFamily="34" charset="0"/>
                <a:cs typeface="Segoe UI" pitchFamily="34" charset="0"/>
              </a:rPr>
              <a:t> qua </a:t>
            </a:r>
            <a:r>
              <a:rPr lang="en-US" sz="2400" dirty="0" err="1" smtClean="0">
                <a:latin typeface="Segoe UI" pitchFamily="34" charset="0"/>
                <a:cs typeface="Segoe UI" pitchFamily="34" charset="0"/>
              </a:rPr>
              <a:t>mạng</a:t>
            </a:r>
            <a:endParaRPr lang="en-US" sz="2400" dirty="0" smtClean="0">
              <a:latin typeface="Segoe UI" pitchFamily="34" charset="0"/>
              <a:cs typeface="Segoe UI" pitchFamily="34" charset="0"/>
            </a:endParaRPr>
          </a:p>
          <a:p>
            <a:pPr marL="233363" lvl="1" indent="-233363">
              <a:spcBef>
                <a:spcPct val="20000"/>
              </a:spcBef>
              <a:buFont typeface="Wingdings" pitchFamily="2" charset="2"/>
              <a:buChar char="§"/>
              <a:defRPr/>
            </a:pPr>
            <a:r>
              <a:rPr lang="en-US" sz="2400" smtClean="0">
                <a:latin typeface="Segoe UI" pitchFamily="34" charset="0"/>
                <a:cs typeface="Segoe UI" pitchFamily="34" charset="0"/>
              </a:rPr>
              <a:t>Có </a:t>
            </a:r>
            <a:r>
              <a:rPr lang="en-US" sz="2400" dirty="0" smtClean="0">
                <a:latin typeface="Segoe UI" pitchFamily="34" charset="0"/>
                <a:cs typeface="Segoe UI" pitchFamily="34" charset="0"/>
              </a:rPr>
              <a:t>3 </a:t>
            </a:r>
            <a:r>
              <a:rPr lang="en-US" sz="2400" dirty="0" err="1" smtClean="0">
                <a:latin typeface="Segoe UI" pitchFamily="34" charset="0"/>
                <a:cs typeface="Segoe UI" pitchFamily="34" charset="0"/>
              </a:rPr>
              <a:t>quyền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chia</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sẻ</a:t>
            </a:r>
            <a:r>
              <a:rPr lang="en-US" sz="2400" dirty="0" smtClean="0">
                <a:latin typeface="Segoe UI" pitchFamily="34" charset="0"/>
                <a:cs typeface="Segoe UI" pitchFamily="34" charset="0"/>
              </a:rPr>
              <a:t>: Read, Change, Full control</a:t>
            </a:r>
          </a:p>
          <a:p>
            <a:pPr marL="233363" lvl="1" indent="-233363">
              <a:spcBef>
                <a:spcPct val="20000"/>
              </a:spcBef>
              <a:buFont typeface="Wingdings" pitchFamily="2" charset="2"/>
              <a:buChar char="§"/>
              <a:defRPr/>
            </a:pPr>
            <a:r>
              <a:rPr lang="en-US" sz="2400" dirty="0" err="1" smtClean="0">
                <a:latin typeface="Segoe UI" pitchFamily="34" charset="0"/>
                <a:cs typeface="Segoe UI" pitchFamily="34" charset="0"/>
              </a:rPr>
              <a:t>Mặc</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định</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là</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quyền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chia</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sẻ</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tới</a:t>
            </a:r>
            <a:r>
              <a:rPr lang="en-US" sz="2400" dirty="0" smtClean="0">
                <a:latin typeface="Segoe UI" pitchFamily="34" charset="0"/>
                <a:cs typeface="Segoe UI" pitchFamily="34" charset="0"/>
              </a:rPr>
              <a:t> everyone </a:t>
            </a:r>
            <a:r>
              <a:rPr lang="en-US" sz="2400" dirty="0" err="1" smtClean="0">
                <a:latin typeface="Segoe UI" pitchFamily="34" charset="0"/>
                <a:cs typeface="Segoe UI" pitchFamily="34" charset="0"/>
              </a:rPr>
              <a:t>là</a:t>
            </a:r>
            <a:r>
              <a:rPr lang="en-US" sz="2400" dirty="0" smtClean="0">
                <a:latin typeface="Segoe UI" pitchFamily="34" charset="0"/>
                <a:cs typeface="Segoe UI" pitchFamily="34" charset="0"/>
              </a:rPr>
              <a:t> read.</a:t>
            </a:r>
            <a:endParaRPr lang="en-US" sz="2400" i="1" dirty="0" smtClean="0">
              <a:latin typeface="Segoe UI" pitchFamily="34" charset="0"/>
              <a:cs typeface="Segoe UI" pitchFamily="34" charset="0"/>
            </a:endParaRPr>
          </a:p>
        </p:txBody>
      </p:sp>
      <p:sp>
        <p:nvSpPr>
          <p:cNvPr id="9" name="Rectangle 8"/>
          <p:cNvSpPr/>
          <p:nvPr/>
        </p:nvSpPr>
        <p:spPr>
          <a:xfrm>
            <a:off x="1752600" y="345757"/>
            <a:ext cx="5867401" cy="492443"/>
          </a:xfrm>
          <a:prstGeom prst="rect">
            <a:avLst/>
          </a:prstGeom>
        </p:spPr>
        <p:txBody>
          <a:bodyPr wrap="square">
            <a:spAutoFit/>
          </a:bodyPr>
          <a:lstStyle/>
          <a:p>
            <a:pPr lvl="0" algn="ctr">
              <a:spcBef>
                <a:spcPct val="20000"/>
              </a:spcBef>
              <a:defRPr/>
            </a:pPr>
            <a:r>
              <a:rPr lang="en-US" sz="2600" b="1" dirty="0" err="1" smtClean="0">
                <a:latin typeface="Segoe UI" pitchFamily="34" charset="0"/>
                <a:cs typeface="Segoe UI" pitchFamily="34" charset="0"/>
              </a:rPr>
              <a:t>Quyền</a:t>
            </a:r>
            <a:r>
              <a:rPr lang="en-US" sz="2600" b="1" dirty="0" smtClean="0">
                <a:latin typeface="Segoe UI" pitchFamily="34" charset="0"/>
                <a:cs typeface="Segoe UI" pitchFamily="34" charset="0"/>
              </a:rPr>
              <a:t> </a:t>
            </a:r>
            <a:r>
              <a:rPr lang="en-US" sz="2600" b="1" dirty="0" err="1" smtClean="0">
                <a:latin typeface="Segoe UI" pitchFamily="34" charset="0"/>
                <a:cs typeface="Segoe UI" pitchFamily="34" charset="0"/>
              </a:rPr>
              <a:t>chia</a:t>
            </a:r>
            <a:r>
              <a:rPr lang="en-US" sz="2600" b="1" dirty="0" smtClean="0">
                <a:latin typeface="Segoe UI" pitchFamily="34" charset="0"/>
                <a:cs typeface="Segoe UI" pitchFamily="34" charset="0"/>
              </a:rPr>
              <a:t> </a:t>
            </a:r>
            <a:r>
              <a:rPr lang="en-US" sz="2600" b="1" dirty="0" err="1" smtClean="0">
                <a:latin typeface="Segoe UI" pitchFamily="34" charset="0"/>
                <a:cs typeface="Segoe UI" pitchFamily="34" charset="0"/>
              </a:rPr>
              <a:t>sẻ</a:t>
            </a:r>
            <a:endParaRPr lang="en-US" sz="2600" b="1" dirty="0" smtClean="0">
              <a:latin typeface="Segoe UI" pitchFamily="34" charset="0"/>
              <a:cs typeface="Segoe UI" pitchFamily="34" charset="0"/>
            </a:endParaRPr>
          </a:p>
        </p:txBody>
      </p:sp>
      <p:pic>
        <p:nvPicPr>
          <p:cNvPr id="5" name="Picture 4" descr="2.png"/>
          <p:cNvPicPr>
            <a:picLocks noChangeAspect="1"/>
          </p:cNvPicPr>
          <p:nvPr/>
        </p:nvPicPr>
        <p:blipFill>
          <a:blip r:embed="rId2" cstate="print"/>
          <a:stretch>
            <a:fillRect/>
          </a:stretch>
        </p:blipFill>
        <p:spPr>
          <a:xfrm>
            <a:off x="4876800" y="1371599"/>
            <a:ext cx="3876238" cy="4678947"/>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76200" y="1219200"/>
            <a:ext cx="3657600" cy="152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8925" lvl="1" indent="-288925">
              <a:spcBef>
                <a:spcPct val="20000"/>
              </a:spcBef>
              <a:buFont typeface="Wingdings" pitchFamily="2" charset="2"/>
              <a:buChar char="§"/>
              <a:defRPr/>
            </a:pPr>
            <a:r>
              <a:rPr lang="en-US" sz="2400" dirty="0" err="1" smtClean="0">
                <a:latin typeface="Segoe UI" pitchFamily="34" charset="0"/>
                <a:cs typeface="Segoe UI" pitchFamily="34" charset="0"/>
              </a:rPr>
              <a:t>Truy</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cập</a:t>
            </a:r>
            <a:r>
              <a:rPr lang="en-US" sz="2400" dirty="0" smtClean="0">
                <a:latin typeface="Segoe UI" pitchFamily="34" charset="0"/>
                <a:cs typeface="Segoe UI" pitchFamily="34" charset="0"/>
              </a:rPr>
              <a:t>: Start </a:t>
            </a:r>
            <a:r>
              <a:rPr lang="en-US" sz="2400" dirty="0" smtClean="0">
                <a:latin typeface="Segoe UI" pitchFamily="34" charset="0"/>
                <a:cs typeface="Segoe UI" pitchFamily="34" charset="0"/>
                <a:sym typeface="Wingdings"/>
              </a:rPr>
              <a:t></a:t>
            </a:r>
          </a:p>
          <a:p>
            <a:pPr marL="288925" lvl="1" indent="-288925">
              <a:spcBef>
                <a:spcPct val="20000"/>
              </a:spcBef>
              <a:defRPr/>
            </a:pPr>
            <a:r>
              <a:rPr lang="en-US" sz="2400" smtClean="0">
                <a:latin typeface="Segoe UI" pitchFamily="34" charset="0"/>
                <a:cs typeface="Segoe UI" pitchFamily="34" charset="0"/>
                <a:sym typeface="Wingdings"/>
              </a:rPr>
              <a:t>    \\[</a:t>
            </a:r>
            <a:r>
              <a:rPr lang="en-US" sz="2400" dirty="0" smtClean="0">
                <a:latin typeface="Segoe UI" pitchFamily="34" charset="0"/>
                <a:cs typeface="Segoe UI" pitchFamily="34" charset="0"/>
                <a:sym typeface="Wingdings"/>
              </a:rPr>
              <a:t>IP </a:t>
            </a:r>
            <a:r>
              <a:rPr lang="en-US" sz="2400" dirty="0" err="1" smtClean="0">
                <a:latin typeface="Segoe UI" pitchFamily="34" charset="0"/>
                <a:cs typeface="Segoe UI" pitchFamily="34" charset="0"/>
                <a:sym typeface="Wingdings"/>
              </a:rPr>
              <a:t>máy</a:t>
            </a:r>
            <a:r>
              <a:rPr lang="en-US" sz="2400" dirty="0" smtClean="0">
                <a:latin typeface="Segoe UI" pitchFamily="34" charset="0"/>
                <a:cs typeface="Segoe UI" pitchFamily="34" charset="0"/>
                <a:sym typeface="Wingdings"/>
              </a:rPr>
              <a:t> Sharing]</a:t>
            </a:r>
            <a:endParaRPr lang="en-US" sz="2400" dirty="0" smtClean="0">
              <a:latin typeface="Segoe UI" pitchFamily="34" charset="0"/>
              <a:cs typeface="Segoe UI" pitchFamily="34" charset="0"/>
            </a:endParaRPr>
          </a:p>
          <a:p>
            <a:pPr marL="288925" lvl="1" indent="-288925">
              <a:spcBef>
                <a:spcPct val="20000"/>
              </a:spcBef>
              <a:buFont typeface="Wingdings" pitchFamily="2" charset="2"/>
              <a:buChar char="§"/>
              <a:defRPr/>
            </a:pP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Chọn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thư</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mục</a:t>
            </a:r>
            <a:r>
              <a:rPr lang="en-US" sz="2400" dirty="0" smtClean="0">
                <a:latin typeface="Segoe UI" pitchFamily="34" charset="0"/>
                <a:cs typeface="Segoe UI" pitchFamily="34" charset="0"/>
              </a:rPr>
              <a:t> </a:t>
            </a:r>
            <a:r>
              <a:rPr lang="en-US" sz="2400" err="1" smtClean="0">
                <a:latin typeface="Segoe UI" pitchFamily="34" charset="0"/>
                <a:cs typeface="Segoe UI" pitchFamily="34" charset="0"/>
              </a:rPr>
              <a:t>chia</a:t>
            </a:r>
            <a:r>
              <a:rPr lang="en-US" sz="2400" smtClean="0">
                <a:latin typeface="Segoe UI" pitchFamily="34" charset="0"/>
                <a:cs typeface="Segoe UI" pitchFamily="34" charset="0"/>
              </a:rPr>
              <a:t> sẻ</a:t>
            </a:r>
            <a:endParaRPr lang="en-US" sz="2400" dirty="0" smtClean="0">
              <a:latin typeface="Segoe UI" pitchFamily="34" charset="0"/>
              <a:cs typeface="Segoe UI" pitchFamily="34" charset="0"/>
            </a:endParaRPr>
          </a:p>
          <a:p>
            <a:pPr marL="174625" lvl="1" indent="-174625">
              <a:spcBef>
                <a:spcPct val="20000"/>
              </a:spcBef>
              <a:defRPr/>
            </a:pPr>
            <a:endParaRPr lang="en-US" sz="2400" i="1" dirty="0" smtClean="0">
              <a:latin typeface="Segoe UI" pitchFamily="34" charset="0"/>
              <a:cs typeface="Segoe UI" pitchFamily="34" charset="0"/>
            </a:endParaRPr>
          </a:p>
        </p:txBody>
      </p:sp>
      <p:sp>
        <p:nvSpPr>
          <p:cNvPr id="9" name="Rectangle 8"/>
          <p:cNvSpPr/>
          <p:nvPr/>
        </p:nvSpPr>
        <p:spPr>
          <a:xfrm>
            <a:off x="0" y="702732"/>
            <a:ext cx="4191001" cy="523220"/>
          </a:xfrm>
          <a:prstGeom prst="rect">
            <a:avLst/>
          </a:prstGeom>
        </p:spPr>
        <p:txBody>
          <a:bodyPr wrap="square">
            <a:spAutoFit/>
          </a:bodyPr>
          <a:lstStyle/>
          <a:p>
            <a:pPr lvl="0" algn="ctr">
              <a:spcBef>
                <a:spcPct val="20000"/>
              </a:spcBef>
              <a:defRPr/>
            </a:pPr>
            <a:r>
              <a:rPr lang="en-US" sz="2800" b="1" dirty="0" err="1" smtClean="0">
                <a:latin typeface="Segoe UI" pitchFamily="34" charset="0"/>
                <a:cs typeface="Segoe UI" pitchFamily="34" charset="0"/>
              </a:rPr>
              <a:t>Kiểm</a:t>
            </a:r>
            <a:r>
              <a:rPr lang="en-US" sz="2800" b="1" dirty="0" smtClean="0">
                <a:latin typeface="Segoe UI" pitchFamily="34" charset="0"/>
                <a:cs typeface="Segoe UI" pitchFamily="34" charset="0"/>
              </a:rPr>
              <a:t> </a:t>
            </a:r>
            <a:r>
              <a:rPr lang="en-US" sz="2800" b="1" dirty="0" err="1" smtClean="0">
                <a:latin typeface="Segoe UI" pitchFamily="34" charset="0"/>
                <a:cs typeface="Segoe UI" pitchFamily="34" charset="0"/>
              </a:rPr>
              <a:t>tra</a:t>
            </a:r>
            <a:r>
              <a:rPr lang="en-US" sz="2800" b="1" dirty="0" smtClean="0">
                <a:latin typeface="Segoe UI" pitchFamily="34" charset="0"/>
                <a:cs typeface="Segoe UI" pitchFamily="34" charset="0"/>
              </a:rPr>
              <a:t> </a:t>
            </a:r>
            <a:r>
              <a:rPr lang="en-US" sz="2800" b="1" dirty="0" err="1" smtClean="0">
                <a:latin typeface="Segoe UI" pitchFamily="34" charset="0"/>
                <a:cs typeface="Segoe UI" pitchFamily="34" charset="0"/>
              </a:rPr>
              <a:t>tại</a:t>
            </a:r>
            <a:r>
              <a:rPr lang="en-US" sz="2800" b="1" dirty="0" smtClean="0">
                <a:latin typeface="Segoe UI" pitchFamily="34" charset="0"/>
                <a:cs typeface="Segoe UI" pitchFamily="34" charset="0"/>
              </a:rPr>
              <a:t> </a:t>
            </a:r>
            <a:r>
              <a:rPr lang="en-US" sz="2800" b="1" dirty="0" err="1" smtClean="0">
                <a:latin typeface="Segoe UI" pitchFamily="34" charset="0"/>
                <a:cs typeface="Segoe UI" pitchFamily="34" charset="0"/>
              </a:rPr>
              <a:t>máy</a:t>
            </a:r>
            <a:r>
              <a:rPr lang="en-US" sz="2800" b="1" dirty="0" smtClean="0">
                <a:latin typeface="Segoe UI" pitchFamily="34" charset="0"/>
                <a:cs typeface="Segoe UI" pitchFamily="34" charset="0"/>
              </a:rPr>
              <a:t> </a:t>
            </a:r>
            <a:r>
              <a:rPr lang="en-US" sz="2800" b="1" dirty="0" err="1" smtClean="0">
                <a:latin typeface="Segoe UI" pitchFamily="34" charset="0"/>
                <a:cs typeface="Segoe UI" pitchFamily="34" charset="0"/>
              </a:rPr>
              <a:t>khách</a:t>
            </a:r>
            <a:endParaRPr lang="en-US" sz="2600" b="1" dirty="0" smtClean="0">
              <a:latin typeface="Segoe UI" pitchFamily="34" charset="0"/>
              <a:cs typeface="Segoe UI" pitchFamily="34" charset="0"/>
            </a:endParaRPr>
          </a:p>
        </p:txBody>
      </p:sp>
      <p:pic>
        <p:nvPicPr>
          <p:cNvPr id="5" name="Picture 4" descr="8.png"/>
          <p:cNvPicPr>
            <a:picLocks noChangeAspect="1"/>
          </p:cNvPicPr>
          <p:nvPr/>
        </p:nvPicPr>
        <p:blipFill>
          <a:blip r:embed="rId2" cstate="print"/>
          <a:stretch>
            <a:fillRect/>
          </a:stretch>
        </p:blipFill>
        <p:spPr>
          <a:xfrm>
            <a:off x="4800600" y="228600"/>
            <a:ext cx="4180954" cy="2809524"/>
          </a:xfrm>
          <a:prstGeom prst="rect">
            <a:avLst/>
          </a:prstGeom>
        </p:spPr>
      </p:pic>
      <p:pic>
        <p:nvPicPr>
          <p:cNvPr id="10" name="Picture 9" descr="9.png"/>
          <p:cNvPicPr>
            <a:picLocks noChangeAspect="1"/>
          </p:cNvPicPr>
          <p:nvPr/>
        </p:nvPicPr>
        <p:blipFill>
          <a:blip r:embed="rId3" cstate="print"/>
          <a:stretch>
            <a:fillRect/>
          </a:stretch>
        </p:blipFill>
        <p:spPr>
          <a:xfrm>
            <a:off x="3156077" y="3224588"/>
            <a:ext cx="5800077" cy="3394907"/>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800" y="1557020"/>
            <a:ext cx="8458200" cy="46151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685800" y="1209040"/>
            <a:ext cx="3276600" cy="695960"/>
          </a:xfrm>
          <a:prstGeom prst="rightArrow">
            <a:avLst>
              <a:gd name="adj1" fmla="val 10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http://forum.cuasotinhoc.vn/portaluploads/attachments/2011-12/131211100821-laptop.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71011" y1="9235" x2="71720" y2="48881"/>
                        <a14:foregroundMark x1="75089" y1="13526" x2="78635" y2="51399"/>
                        <a14:foregroundMark x1="80142" y1="19310" x2="87234" y2="43657"/>
                        <a14:foregroundMark x1="86525" y1="33396" x2="86525" y2="33396"/>
                        <a14:foregroundMark x1="84663" y1="29104" x2="92021" y2="43377"/>
                        <a14:foregroundMark x1="68883" y1="39832" x2="68883" y2="46175"/>
                        <a14:foregroundMark x1="58865" y1="66418" x2="50532" y2="70709"/>
                        <a14:foregroundMark x1="83688" y1="76213" x2="76507" y2="86754"/>
                        <a14:foregroundMark x1="83422" y1="86754" x2="83422" y2="86754"/>
                        <a14:foregroundMark x1="86259" y1="77519" x2="82004" y2="87966"/>
                        <a14:foregroundMark x1="45567" y1="90299" x2="46277" y2="90299"/>
                        <a14:foregroundMark x1="6206" y1="44869" x2="21011" y2="71922"/>
                        <a14:foregroundMark x1="65685" y1="90703" x2="65685" y2="99881"/>
                      </a14:backgroundRemoval>
                    </a14:imgEffect>
                  </a14:imgLayer>
                </a14:imgProps>
              </a:ext>
              <a:ext uri="{28A0092B-C50C-407E-A947-70E740481C1C}">
                <a14:useLocalDpi xmlns:a14="http://schemas.microsoft.com/office/drawing/2010/main" val="0"/>
              </a:ext>
            </a:extLst>
          </a:blip>
          <a:srcRect/>
          <a:stretch>
            <a:fillRect/>
          </a:stretch>
        </p:blipFill>
        <p:spPr bwMode="auto">
          <a:xfrm>
            <a:off x="5402582" y="3429000"/>
            <a:ext cx="3665218" cy="3483431"/>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1000760" y="1328420"/>
            <a:ext cx="2809240" cy="457200"/>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err="1" smtClean="0">
                <a:ln>
                  <a:noFill/>
                </a:ln>
                <a:solidFill>
                  <a:schemeClr val="bg1">
                    <a:lumMod val="85000"/>
                  </a:schemeClr>
                </a:solidFill>
                <a:effectLst/>
                <a:uLnTx/>
                <a:uFillTx/>
                <a:latin typeface="Segoe UI" pitchFamily="34" charset="0"/>
                <a:ea typeface="Roboto" pitchFamily="2" charset="0"/>
                <a:cs typeface="Segoe UI" pitchFamily="34" charset="0"/>
              </a:rPr>
              <a:t>Nội</a:t>
            </a:r>
            <a:r>
              <a:rPr kumimoji="0" lang="en-US" sz="2400" b="1" i="0" u="none" strike="noStrike" kern="1200" cap="none" spc="0" normalizeH="0" baseline="0" noProof="0" dirty="0" smtClean="0">
                <a:ln>
                  <a:noFill/>
                </a:ln>
                <a:solidFill>
                  <a:schemeClr val="bg1">
                    <a:lumMod val="85000"/>
                  </a:schemeClr>
                </a:solidFill>
                <a:effectLst/>
                <a:uLnTx/>
                <a:uFillTx/>
                <a:latin typeface="Segoe UI" pitchFamily="34" charset="0"/>
                <a:ea typeface="Roboto" pitchFamily="2" charset="0"/>
                <a:cs typeface="Segoe UI" pitchFamily="34" charset="0"/>
              </a:rPr>
              <a:t> dung </a:t>
            </a:r>
            <a:r>
              <a:rPr kumimoji="0" lang="en-US" sz="2400" b="1" i="0" u="none" strike="noStrike" kern="1200" cap="none" spc="0" normalizeH="0" baseline="0" noProof="0" dirty="0" err="1" smtClean="0">
                <a:ln>
                  <a:noFill/>
                </a:ln>
                <a:solidFill>
                  <a:schemeClr val="bg1">
                    <a:lumMod val="85000"/>
                  </a:schemeClr>
                </a:solidFill>
                <a:effectLst/>
                <a:uLnTx/>
                <a:uFillTx/>
                <a:latin typeface="Segoe UI" pitchFamily="34" charset="0"/>
                <a:ea typeface="Roboto" pitchFamily="2" charset="0"/>
                <a:cs typeface="Segoe UI" pitchFamily="34" charset="0"/>
              </a:rPr>
              <a:t>bài</a:t>
            </a:r>
            <a:r>
              <a:rPr kumimoji="0" lang="en-US" sz="2400" b="1" i="0" u="none" strike="noStrike" kern="1200" cap="none" spc="0" normalizeH="0" baseline="0" noProof="0" dirty="0" smtClean="0">
                <a:ln>
                  <a:noFill/>
                </a:ln>
                <a:solidFill>
                  <a:schemeClr val="bg1">
                    <a:lumMod val="85000"/>
                  </a:schemeClr>
                </a:solidFill>
                <a:effectLst/>
                <a:uLnTx/>
                <a:uFillTx/>
                <a:latin typeface="Segoe UI" pitchFamily="34" charset="0"/>
                <a:ea typeface="Roboto" pitchFamily="2" charset="0"/>
                <a:cs typeface="Segoe UI" pitchFamily="34" charset="0"/>
              </a:rPr>
              <a:t> </a:t>
            </a:r>
            <a:r>
              <a:rPr kumimoji="0" lang="en-US" sz="2400" b="1" i="0" u="none" strike="noStrike" kern="1200" cap="none" spc="0" normalizeH="0" baseline="0" noProof="0" dirty="0" err="1" smtClean="0">
                <a:ln>
                  <a:noFill/>
                </a:ln>
                <a:solidFill>
                  <a:schemeClr val="bg1">
                    <a:lumMod val="85000"/>
                  </a:schemeClr>
                </a:solidFill>
                <a:effectLst/>
                <a:uLnTx/>
                <a:uFillTx/>
                <a:latin typeface="Segoe UI" pitchFamily="34" charset="0"/>
                <a:ea typeface="Roboto" pitchFamily="2" charset="0"/>
                <a:cs typeface="Segoe UI" pitchFamily="34" charset="0"/>
              </a:rPr>
              <a:t>học</a:t>
            </a:r>
            <a:endParaRPr kumimoji="0" lang="en-US" sz="2400" b="1" i="0" u="none" strike="noStrike" kern="1200" cap="none" spc="0" normalizeH="0" baseline="0" noProof="0" dirty="0">
              <a:ln>
                <a:noFill/>
              </a:ln>
              <a:solidFill>
                <a:schemeClr val="bg1">
                  <a:lumMod val="85000"/>
                </a:schemeClr>
              </a:solidFill>
              <a:effectLst/>
              <a:uLnTx/>
              <a:uFillTx/>
              <a:latin typeface="Segoe UI" pitchFamily="34" charset="0"/>
              <a:ea typeface="Roboto" pitchFamily="2" charset="0"/>
              <a:cs typeface="Segoe UI" pitchFamily="34" charset="0"/>
            </a:endParaRPr>
          </a:p>
        </p:txBody>
      </p:sp>
      <p:sp>
        <p:nvSpPr>
          <p:cNvPr id="9219" name="Content Placeholder 1"/>
          <p:cNvSpPr>
            <a:spLocks noGrp="1"/>
          </p:cNvSpPr>
          <p:nvPr>
            <p:ph idx="1"/>
          </p:nvPr>
        </p:nvSpPr>
        <p:spPr>
          <a:xfrm>
            <a:off x="914400" y="2057400"/>
            <a:ext cx="7772400" cy="3886200"/>
          </a:xfrm>
        </p:spPr>
        <p:txBody>
          <a:bodyPr>
            <a:normAutofit/>
          </a:bodyPr>
          <a:lstStyle/>
          <a:p>
            <a:pPr marL="287338" indent="-287338">
              <a:lnSpc>
                <a:spcPct val="120000"/>
              </a:lnSpc>
              <a:buFont typeface="Wingdings" pitchFamily="2" charset="2"/>
              <a:buChar char="§"/>
            </a:pPr>
            <a:r>
              <a:rPr lang="en-US" b="0" dirty="0" err="1" smtClean="0"/>
              <a:t>Kiểm</a:t>
            </a:r>
            <a:r>
              <a:rPr lang="en-US" b="0" dirty="0" smtClean="0"/>
              <a:t> </a:t>
            </a:r>
            <a:r>
              <a:rPr lang="en-US" b="0" dirty="0" err="1"/>
              <a:t>tra</a:t>
            </a:r>
            <a:r>
              <a:rPr lang="en-US" b="0" dirty="0"/>
              <a:t> </a:t>
            </a:r>
            <a:r>
              <a:rPr lang="en-US" b="0" dirty="0" err="1"/>
              <a:t>phần</a:t>
            </a:r>
            <a:r>
              <a:rPr lang="en-US" b="0" dirty="0"/>
              <a:t> </a:t>
            </a:r>
            <a:r>
              <a:rPr lang="en-US" b="0" dirty="0" err="1"/>
              <a:t>tự</a:t>
            </a:r>
            <a:r>
              <a:rPr lang="en-US" b="0" dirty="0"/>
              <a:t> </a:t>
            </a:r>
            <a:r>
              <a:rPr lang="en-US" b="0" dirty="0" err="1"/>
              <a:t>học</a:t>
            </a:r>
            <a:r>
              <a:rPr lang="en-US" b="0"/>
              <a:t> </a:t>
            </a:r>
            <a:r>
              <a:rPr lang="en-US" b="0" smtClean="0"/>
              <a:t>online</a:t>
            </a:r>
            <a:endParaRPr lang="en-US" b="0" dirty="0" smtClean="0"/>
          </a:p>
          <a:p>
            <a:pPr marL="287338" indent="-287338">
              <a:lnSpc>
                <a:spcPct val="120000"/>
              </a:lnSpc>
              <a:buFont typeface="Wingdings" pitchFamily="2" charset="2"/>
              <a:buChar char="§"/>
            </a:pPr>
            <a:r>
              <a:rPr lang="en-US" b="0" dirty="0" err="1" smtClean="0"/>
              <a:t>Đưa</a:t>
            </a:r>
            <a:r>
              <a:rPr lang="en-US" b="0" dirty="0" smtClean="0"/>
              <a:t> </a:t>
            </a:r>
            <a:r>
              <a:rPr lang="en-US" b="0" dirty="0" err="1"/>
              <a:t>ra</a:t>
            </a:r>
            <a:r>
              <a:rPr lang="en-US" b="0" dirty="0"/>
              <a:t> </a:t>
            </a:r>
            <a:r>
              <a:rPr lang="en-US" b="0" dirty="0" err="1"/>
              <a:t>vấn</a:t>
            </a:r>
            <a:r>
              <a:rPr lang="en-US" b="0" dirty="0"/>
              <a:t> </a:t>
            </a:r>
            <a:r>
              <a:rPr lang="en-US" b="0" dirty="0" err="1"/>
              <a:t>đề</a:t>
            </a:r>
            <a:r>
              <a:rPr lang="en-US" b="0" dirty="0"/>
              <a:t> </a:t>
            </a:r>
            <a:r>
              <a:rPr lang="en-US" b="0" dirty="0" err="1"/>
              <a:t>mở</a:t>
            </a:r>
            <a:r>
              <a:rPr lang="en-US" b="0" dirty="0"/>
              <a:t> (</a:t>
            </a:r>
            <a:r>
              <a:rPr lang="en-US" b="0" dirty="0" err="1"/>
              <a:t>báo</a:t>
            </a:r>
            <a:r>
              <a:rPr lang="en-US" b="0" dirty="0"/>
              <a:t> </a:t>
            </a:r>
            <a:r>
              <a:rPr lang="en-US" b="0" dirty="0" err="1"/>
              <a:t>cáo</a:t>
            </a:r>
            <a:r>
              <a:rPr lang="en-US" b="0" dirty="0"/>
              <a:t> </a:t>
            </a:r>
            <a:r>
              <a:rPr lang="en-US" b="0" dirty="0" err="1"/>
              <a:t>theo</a:t>
            </a:r>
            <a:r>
              <a:rPr lang="en-US" b="0" dirty="0"/>
              <a:t> </a:t>
            </a:r>
            <a:r>
              <a:rPr lang="en-US" b="0" dirty="0" err="1"/>
              <a:t>nhóm</a:t>
            </a:r>
            <a:r>
              <a:rPr lang="en-US" b="0" dirty="0" smtClean="0"/>
              <a:t>)</a:t>
            </a:r>
            <a:endParaRPr lang="en-US" b="0" dirty="0"/>
          </a:p>
          <a:p>
            <a:pPr marL="287338" indent="-287338">
              <a:lnSpc>
                <a:spcPct val="120000"/>
              </a:lnSpc>
              <a:buFont typeface="Wingdings" pitchFamily="2" charset="2"/>
              <a:buChar char="§"/>
            </a:pPr>
            <a:r>
              <a:rPr lang="en-US" b="0" dirty="0" err="1" smtClean="0"/>
              <a:t>Đưa</a:t>
            </a:r>
            <a:r>
              <a:rPr lang="en-US" b="0" dirty="0" smtClean="0"/>
              <a:t> </a:t>
            </a:r>
            <a:r>
              <a:rPr lang="en-US" b="0" dirty="0" err="1"/>
              <a:t>ra</a:t>
            </a:r>
            <a:r>
              <a:rPr lang="en-US" b="0" dirty="0"/>
              <a:t> </a:t>
            </a:r>
            <a:r>
              <a:rPr lang="en-US" b="0" dirty="0" err="1"/>
              <a:t>vấn</a:t>
            </a:r>
            <a:r>
              <a:rPr lang="en-US" b="0" dirty="0"/>
              <a:t> </a:t>
            </a:r>
            <a:r>
              <a:rPr lang="en-US" b="0" dirty="0" err="1"/>
              <a:t>đề</a:t>
            </a:r>
            <a:r>
              <a:rPr lang="en-US" b="0" dirty="0"/>
              <a:t> </a:t>
            </a:r>
            <a:r>
              <a:rPr lang="en-US" b="0" dirty="0" err="1"/>
              <a:t>cả</a:t>
            </a:r>
            <a:r>
              <a:rPr lang="en-US" b="0" dirty="0"/>
              <a:t> </a:t>
            </a:r>
            <a:r>
              <a:rPr lang="en-US" b="0" dirty="0" err="1"/>
              <a:t>lớp</a:t>
            </a:r>
            <a:r>
              <a:rPr lang="en-US" b="0" dirty="0"/>
              <a:t> </a:t>
            </a:r>
            <a:r>
              <a:rPr lang="en-US" b="0" dirty="0" err="1"/>
              <a:t>cùng</a:t>
            </a:r>
            <a:r>
              <a:rPr lang="en-US" b="0" dirty="0"/>
              <a:t> </a:t>
            </a:r>
            <a:r>
              <a:rPr lang="en-US" b="0" dirty="0" err="1"/>
              <a:t>thảo</a:t>
            </a:r>
            <a:r>
              <a:rPr lang="en-US" b="0" dirty="0"/>
              <a:t> </a:t>
            </a:r>
            <a:r>
              <a:rPr lang="en-US" b="0" dirty="0" err="1" smtClean="0"/>
              <a:t>luận</a:t>
            </a:r>
            <a:endParaRPr lang="en-US" b="0" dirty="0" smtClean="0"/>
          </a:p>
          <a:p>
            <a:pPr marL="287338" indent="-287338">
              <a:lnSpc>
                <a:spcPct val="120000"/>
              </a:lnSpc>
              <a:buFont typeface="Wingdings" pitchFamily="2" charset="2"/>
              <a:buChar char="§"/>
            </a:pPr>
            <a:r>
              <a:rPr lang="en-US" b="0" dirty="0" err="1" smtClean="0"/>
              <a:t>Giải</a:t>
            </a:r>
            <a:r>
              <a:rPr lang="en-US" b="0" dirty="0" smtClean="0"/>
              <a:t> </a:t>
            </a:r>
            <a:r>
              <a:rPr lang="en-US" b="0" dirty="0" err="1" smtClean="0"/>
              <a:t>đáp</a:t>
            </a:r>
            <a:r>
              <a:rPr lang="en-US" b="0" dirty="0" smtClean="0"/>
              <a:t> </a:t>
            </a:r>
            <a:r>
              <a:rPr lang="en-US" b="0" dirty="0" err="1" smtClean="0"/>
              <a:t>về</a:t>
            </a:r>
            <a:r>
              <a:rPr lang="en-US" b="0" dirty="0" smtClean="0"/>
              <a:t> </a:t>
            </a:r>
            <a:r>
              <a:rPr lang="en-US" b="0" dirty="0" err="1" smtClean="0"/>
              <a:t>asignment</a:t>
            </a:r>
            <a:endParaRPr lang="en-US" b="0" dirty="0"/>
          </a:p>
          <a:p>
            <a:pPr marL="287338" indent="-287338">
              <a:lnSpc>
                <a:spcPct val="120000"/>
              </a:lnSpc>
              <a:buFont typeface="Wingdings" pitchFamily="2" charset="2"/>
              <a:buChar char="§"/>
            </a:pPr>
            <a:r>
              <a:rPr lang="en-US" b="0" dirty="0" err="1" smtClean="0"/>
              <a:t>Giới</a:t>
            </a:r>
            <a:r>
              <a:rPr lang="en-US" b="0" dirty="0" smtClean="0"/>
              <a:t> </a:t>
            </a:r>
            <a:r>
              <a:rPr lang="en-US" b="0" dirty="0" err="1"/>
              <a:t>thiệu</a:t>
            </a:r>
            <a:r>
              <a:rPr lang="en-US" b="0" dirty="0"/>
              <a:t> </a:t>
            </a:r>
            <a:r>
              <a:rPr lang="en-US" b="0" dirty="0" err="1"/>
              <a:t>phần</a:t>
            </a:r>
            <a:r>
              <a:rPr lang="en-US" b="0" dirty="0"/>
              <a:t> assignment </a:t>
            </a:r>
            <a:r>
              <a:rPr lang="en-US" b="0" dirty="0" err="1"/>
              <a:t>tiếp</a:t>
            </a:r>
            <a:r>
              <a:rPr lang="en-US" b="0" dirty="0"/>
              <a:t> </a:t>
            </a:r>
            <a:r>
              <a:rPr lang="en-US" b="0" dirty="0" err="1" smtClean="0"/>
              <a:t>theo</a:t>
            </a:r>
            <a:endParaRPr lang="en-US" b="0" dirty="0"/>
          </a:p>
          <a:p>
            <a:pPr marL="287338" indent="-287338">
              <a:lnSpc>
                <a:spcPct val="120000"/>
              </a:lnSpc>
              <a:buFont typeface="Wingdings" pitchFamily="2" charset="2"/>
              <a:buChar char="§"/>
            </a:pPr>
            <a:r>
              <a:rPr lang="en-US" b="0" dirty="0" err="1" smtClean="0"/>
              <a:t>Giới</a:t>
            </a:r>
            <a:r>
              <a:rPr lang="en-US" b="0" dirty="0" smtClean="0"/>
              <a:t> </a:t>
            </a:r>
            <a:r>
              <a:rPr lang="en-US" b="0" dirty="0" err="1"/>
              <a:t>thiệu</a:t>
            </a:r>
            <a:r>
              <a:rPr lang="en-US" b="0" dirty="0"/>
              <a:t> </a:t>
            </a:r>
            <a:r>
              <a:rPr lang="en-US" b="0" dirty="0" err="1"/>
              <a:t>bài</a:t>
            </a:r>
            <a:r>
              <a:rPr lang="en-US" b="0" dirty="0"/>
              <a:t> </a:t>
            </a:r>
            <a:r>
              <a:rPr lang="en-US" b="0" dirty="0" err="1"/>
              <a:t>tự</a:t>
            </a:r>
            <a:r>
              <a:rPr lang="en-US" b="0" dirty="0"/>
              <a:t> </a:t>
            </a:r>
            <a:r>
              <a:rPr lang="en-US" b="0" dirty="0" err="1"/>
              <a:t>học</a:t>
            </a:r>
            <a:r>
              <a:rPr lang="en-US" b="0" dirty="0"/>
              <a:t> </a:t>
            </a:r>
            <a:r>
              <a:rPr lang="en-US" b="0" dirty="0" err="1"/>
              <a:t>tiếp</a:t>
            </a:r>
            <a:r>
              <a:rPr lang="en-US" b="0" dirty="0"/>
              <a:t> </a:t>
            </a:r>
            <a:r>
              <a:rPr lang="en-US" b="0" dirty="0" err="1"/>
              <a:t>theo.</a:t>
            </a:r>
            <a:r>
              <a:rPr lang="en-US" dirty="0"/>
              <a:t> </a:t>
            </a:r>
            <a:endParaRPr lang="vi-VN" b="0" dirty="0" smtClean="0"/>
          </a:p>
        </p:txBody>
      </p:sp>
      <p:sp>
        <p:nvSpPr>
          <p:cNvPr id="9220" name="Slide Number Placeholder 4"/>
          <p:cNvSpPr>
            <a:spLocks noGrp="1"/>
          </p:cNvSpPr>
          <p:nvPr>
            <p:ph type="sldNum" sz="quarter" idx="10"/>
          </p:nvPr>
        </p:nvSpPr>
        <p:spPr bwMode="auto">
          <a:xfrm>
            <a:off x="-1447800" y="6172200"/>
            <a:ext cx="2133600" cy="365125"/>
          </a:xfrm>
          <a:noFill/>
          <a:ln>
            <a:miter lim="800000"/>
            <a:headEnd/>
            <a:tailEnd/>
          </a:ln>
        </p:spPr>
        <p:txBody>
          <a:bodyPr wrap="square" numCol="1" anchorCtr="0" compatLnSpc="1">
            <a:prstTxWarp prst="textNoShape">
              <a:avLst/>
            </a:prstTxWarp>
          </a:bodyPr>
          <a:lstStyle/>
          <a:p>
            <a:pPr algn="r"/>
            <a:fld id="{B41F0E36-1396-4AD9-A966-CD40C11627C1}" type="slidenum">
              <a:rPr lang="en-US" sz="2000" smtClean="0">
                <a:solidFill>
                  <a:schemeClr val="bg1"/>
                </a:solidFill>
                <a:ea typeface="Roboto Lt"/>
              </a:rPr>
              <a:pPr algn="r"/>
              <a:t>2</a:t>
            </a:fld>
            <a:endParaRPr lang="en-US" sz="2000" smtClean="0">
              <a:solidFill>
                <a:schemeClr val="bg1"/>
              </a:solidFill>
              <a:ea typeface="Roboto Lt"/>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76200" y="2362200"/>
            <a:ext cx="3733800" cy="2133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3363" lvl="1" indent="-233363">
              <a:spcBef>
                <a:spcPct val="20000"/>
              </a:spcBef>
              <a:buFont typeface="Wingdings" pitchFamily="2" charset="2"/>
              <a:buChar char="§"/>
              <a:defRPr/>
            </a:pPr>
            <a:r>
              <a:rPr lang="en-US" sz="2400" dirty="0" err="1" smtClean="0">
                <a:latin typeface="Segoe UI" pitchFamily="34" charset="0"/>
                <a:cs typeface="Segoe UI" pitchFamily="34" charset="0"/>
              </a:rPr>
              <a:t>Cung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cấp</a:t>
            </a:r>
            <a:r>
              <a:rPr lang="vi-VN" sz="2400" dirty="0" smtClean="0">
                <a:latin typeface="Segoe UI" pitchFamily="34" charset="0"/>
                <a:cs typeface="Segoe UI" pitchFamily="34" charset="0"/>
              </a:rPr>
              <a:t> khả năng bảo </a:t>
            </a:r>
            <a:r>
              <a:rPr lang="vi-VN" sz="2400" smtClean="0">
                <a:latin typeface="Segoe UI" pitchFamily="34" charset="0"/>
                <a:cs typeface="Segoe UI" pitchFamily="34" charset="0"/>
              </a:rPr>
              <a:t>mật file</a:t>
            </a:r>
            <a:r>
              <a:rPr lang="en-US" sz="2400" smtClean="0">
                <a:latin typeface="Segoe UI" pitchFamily="34" charset="0"/>
                <a:cs typeface="Segoe UI" pitchFamily="34" charset="0"/>
              </a:rPr>
              <a:t>, </a:t>
            </a:r>
            <a:r>
              <a:rPr lang="vi-VN" sz="2400" dirty="0" smtClean="0">
                <a:latin typeface="Segoe UI" pitchFamily="34" charset="0"/>
                <a:cs typeface="Segoe UI" pitchFamily="34" charset="0"/>
              </a:rPr>
              <a:t>folder tốt nhất</a:t>
            </a:r>
            <a:r>
              <a:rPr lang="en-US" sz="2400" dirty="0" smtClean="0">
                <a:latin typeface="Segoe UI" pitchFamily="34" charset="0"/>
                <a:cs typeface="Segoe UI" pitchFamily="34" charset="0"/>
              </a:rPr>
              <a:t> </a:t>
            </a:r>
          </a:p>
          <a:p>
            <a:pPr marL="233363" lvl="1" indent="-233363">
              <a:spcBef>
                <a:spcPct val="20000"/>
              </a:spcBef>
              <a:buFont typeface="Wingdings" pitchFamily="2" charset="2"/>
              <a:buChar char="§"/>
              <a:defRPr/>
            </a:pPr>
            <a:r>
              <a:rPr lang="en-US" sz="2400" dirty="0" err="1" smtClean="0">
                <a:latin typeface="Segoe UI" pitchFamily="34" charset="0"/>
                <a:cs typeface="Segoe UI" pitchFamily="34" charset="0"/>
              </a:rPr>
              <a:t>Bảo</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mật</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cao</a:t>
            </a:r>
            <a:endParaRPr lang="en-US" sz="2400" dirty="0" smtClean="0">
              <a:latin typeface="Segoe UI" pitchFamily="34" charset="0"/>
              <a:cs typeface="Segoe UI" pitchFamily="34" charset="0"/>
            </a:endParaRPr>
          </a:p>
          <a:p>
            <a:pPr marL="233363" lvl="1" indent="-233363">
              <a:spcBef>
                <a:spcPct val="20000"/>
              </a:spcBef>
              <a:buFont typeface="Wingdings" pitchFamily="2" charset="2"/>
              <a:buChar char="§"/>
              <a:defRPr/>
            </a:pPr>
            <a:r>
              <a:rPr lang="en-US" sz="2400" dirty="0" err="1" smtClean="0">
                <a:latin typeface="Segoe UI" pitchFamily="34" charset="0"/>
                <a:cs typeface="Segoe UI" pitchFamily="34" charset="0"/>
              </a:rPr>
              <a:t>Cung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cấp</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nhiều</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phân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quyền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hơn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cho</a:t>
            </a:r>
            <a:r>
              <a:rPr lang="en-US" sz="2400" dirty="0" smtClean="0">
                <a:latin typeface="Segoe UI" pitchFamily="34" charset="0"/>
                <a:cs typeface="Segoe UI" pitchFamily="34" charset="0"/>
              </a:rPr>
              <a:t> user</a:t>
            </a:r>
          </a:p>
          <a:p>
            <a:pPr marL="174625" lvl="1" indent="-174625">
              <a:spcBef>
                <a:spcPct val="20000"/>
              </a:spcBef>
              <a:defRPr/>
            </a:pPr>
            <a:endParaRPr lang="en-US" sz="2400" i="1" dirty="0" smtClean="0">
              <a:latin typeface="Segoe UI" pitchFamily="34" charset="0"/>
              <a:cs typeface="Segoe UI" pitchFamily="34" charset="0"/>
            </a:endParaRPr>
          </a:p>
        </p:txBody>
      </p:sp>
      <p:sp>
        <p:nvSpPr>
          <p:cNvPr id="9" name="Rectangle 8"/>
          <p:cNvSpPr/>
          <p:nvPr/>
        </p:nvSpPr>
        <p:spPr>
          <a:xfrm>
            <a:off x="152400" y="1676400"/>
            <a:ext cx="3733801" cy="523220"/>
          </a:xfrm>
          <a:prstGeom prst="rect">
            <a:avLst/>
          </a:prstGeom>
        </p:spPr>
        <p:txBody>
          <a:bodyPr wrap="square">
            <a:spAutoFit/>
          </a:bodyPr>
          <a:lstStyle/>
          <a:p>
            <a:pPr lvl="0" algn="ctr">
              <a:spcBef>
                <a:spcPct val="20000"/>
              </a:spcBef>
              <a:defRPr/>
            </a:pPr>
            <a:r>
              <a:rPr lang="en-US" sz="2800" b="1" dirty="0" err="1" smtClean="0"/>
              <a:t>Quyền</a:t>
            </a:r>
            <a:r>
              <a:rPr lang="en-US" sz="2800" b="1" dirty="0" smtClean="0"/>
              <a:t> NTFS</a:t>
            </a:r>
            <a:endParaRPr lang="en-US" sz="2600" b="1" dirty="0" smtClean="0">
              <a:latin typeface="Segoe UI" pitchFamily="34" charset="0"/>
              <a:cs typeface="Segoe UI" pitchFamily="34" charset="0"/>
            </a:endParaRPr>
          </a:p>
        </p:txBody>
      </p:sp>
      <p:pic>
        <p:nvPicPr>
          <p:cNvPr id="5" name="Picture 4" descr="ntfs.png"/>
          <p:cNvPicPr>
            <a:picLocks noChangeAspect="1"/>
          </p:cNvPicPr>
          <p:nvPr/>
        </p:nvPicPr>
        <p:blipFill>
          <a:blip r:embed="rId2" cstate="print"/>
          <a:stretch>
            <a:fillRect/>
          </a:stretch>
        </p:blipFill>
        <p:spPr>
          <a:xfrm>
            <a:off x="3733800" y="1600200"/>
            <a:ext cx="5410200" cy="3812324"/>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nt1.png"/>
          <p:cNvPicPr>
            <a:picLocks noChangeAspect="1"/>
          </p:cNvPicPr>
          <p:nvPr/>
        </p:nvPicPr>
        <p:blipFill>
          <a:blip r:embed="rId2"/>
          <a:stretch>
            <a:fillRect/>
          </a:stretch>
        </p:blipFill>
        <p:spPr>
          <a:xfrm>
            <a:off x="3733800" y="2178636"/>
            <a:ext cx="5257800" cy="2621963"/>
          </a:xfrm>
          <a:prstGeom prst="rect">
            <a:avLst/>
          </a:prstGeom>
        </p:spPr>
      </p:pic>
      <p:sp>
        <p:nvSpPr>
          <p:cNvPr id="5" name="Rectangle 4"/>
          <p:cNvSpPr/>
          <p:nvPr/>
        </p:nvSpPr>
        <p:spPr>
          <a:xfrm>
            <a:off x="2286000" y="381000"/>
            <a:ext cx="5029200" cy="523220"/>
          </a:xfrm>
          <a:prstGeom prst="rect">
            <a:avLst/>
          </a:prstGeom>
        </p:spPr>
        <p:txBody>
          <a:bodyPr wrap="square">
            <a:spAutoFit/>
          </a:bodyPr>
          <a:lstStyle/>
          <a:p>
            <a:pPr marL="0" lvl="1" algn="ctr">
              <a:spcBef>
                <a:spcPct val="20000"/>
              </a:spcBef>
              <a:defRPr/>
            </a:pPr>
            <a:r>
              <a:rPr lang="en-US" sz="2800" b="1" dirty="0" err="1" smtClean="0">
                <a:latin typeface="Segoe UI" pitchFamily="34" charset="0"/>
                <a:cs typeface="Segoe UI" pitchFamily="34" charset="0"/>
              </a:rPr>
              <a:t>Cài</a:t>
            </a:r>
            <a:r>
              <a:rPr lang="en-US" sz="2800" b="1" dirty="0" smtClean="0">
                <a:latin typeface="Segoe UI" pitchFamily="34" charset="0"/>
                <a:cs typeface="Segoe UI" pitchFamily="34" charset="0"/>
              </a:rPr>
              <a:t> </a:t>
            </a:r>
            <a:r>
              <a:rPr lang="en-US" sz="2800" b="1" dirty="0" err="1" smtClean="0">
                <a:latin typeface="Segoe UI" pitchFamily="34" charset="0"/>
                <a:cs typeface="Segoe UI" pitchFamily="34" charset="0"/>
              </a:rPr>
              <a:t>đặt</a:t>
            </a:r>
            <a:r>
              <a:rPr lang="en-US" sz="2800" b="1" dirty="0" smtClean="0">
                <a:latin typeface="Segoe UI" pitchFamily="34" charset="0"/>
                <a:cs typeface="Segoe UI" pitchFamily="34" charset="0"/>
              </a:rPr>
              <a:t> </a:t>
            </a:r>
            <a:r>
              <a:rPr lang="en-US" sz="2800" b="1" dirty="0" err="1" smtClean="0">
                <a:latin typeface="Segoe UI" pitchFamily="34" charset="0"/>
                <a:cs typeface="Segoe UI" pitchFamily="34" charset="0"/>
              </a:rPr>
              <a:t>và</a:t>
            </a:r>
            <a:r>
              <a:rPr lang="en-US" sz="2800" b="1" dirty="0" smtClean="0">
                <a:latin typeface="Segoe UI" pitchFamily="34" charset="0"/>
                <a:cs typeface="Segoe UI" pitchFamily="34" charset="0"/>
              </a:rPr>
              <a:t> </a:t>
            </a:r>
            <a:r>
              <a:rPr lang="en-US" sz="2800" b="1" dirty="0" err="1" smtClean="0">
                <a:latin typeface="Segoe UI" pitchFamily="34" charset="0"/>
                <a:cs typeface="Segoe UI" pitchFamily="34" charset="0"/>
              </a:rPr>
              <a:t>quản</a:t>
            </a:r>
            <a:r>
              <a:rPr lang="en-US" sz="2800" b="1" dirty="0" smtClean="0">
                <a:latin typeface="Segoe UI" pitchFamily="34" charset="0"/>
                <a:cs typeface="Segoe UI" pitchFamily="34" charset="0"/>
              </a:rPr>
              <a:t> </a:t>
            </a:r>
            <a:r>
              <a:rPr lang="en-US" sz="2800" b="1" dirty="0" err="1" smtClean="0">
                <a:latin typeface="Segoe UI" pitchFamily="34" charset="0"/>
                <a:cs typeface="Segoe UI" pitchFamily="34" charset="0"/>
              </a:rPr>
              <a:t>trị</a:t>
            </a:r>
            <a:r>
              <a:rPr lang="en-US" sz="2800" b="1" dirty="0" smtClean="0">
                <a:latin typeface="Segoe UI" pitchFamily="34" charset="0"/>
                <a:cs typeface="Segoe UI" pitchFamily="34" charset="0"/>
              </a:rPr>
              <a:t> </a:t>
            </a:r>
            <a:r>
              <a:rPr lang="en-US" sz="2800" b="1" dirty="0" err="1" smtClean="0">
                <a:latin typeface="Segoe UI" pitchFamily="34" charset="0"/>
                <a:cs typeface="Segoe UI" pitchFamily="34" charset="0"/>
              </a:rPr>
              <a:t>máy</a:t>
            </a:r>
            <a:r>
              <a:rPr lang="en-US" sz="2800" b="1" dirty="0" smtClean="0">
                <a:latin typeface="Segoe UI" pitchFamily="34" charset="0"/>
                <a:cs typeface="Segoe UI" pitchFamily="34" charset="0"/>
              </a:rPr>
              <a:t> in</a:t>
            </a:r>
          </a:p>
        </p:txBody>
      </p:sp>
      <p:sp>
        <p:nvSpPr>
          <p:cNvPr id="6" name="Rectangle 5"/>
          <p:cNvSpPr/>
          <p:nvPr/>
        </p:nvSpPr>
        <p:spPr>
          <a:xfrm>
            <a:off x="228600" y="1610041"/>
            <a:ext cx="3703320" cy="3637919"/>
          </a:xfrm>
          <a:prstGeom prst="rect">
            <a:avLst/>
          </a:prstGeom>
        </p:spPr>
        <p:txBody>
          <a:bodyPr wrap="square">
            <a:spAutoFit/>
          </a:bodyPr>
          <a:lstStyle/>
          <a:p>
            <a:pPr marL="233363" lvl="1" indent="-233363">
              <a:spcBef>
                <a:spcPct val="20000"/>
              </a:spcBef>
              <a:buFont typeface="Wingdings" pitchFamily="2" charset="2"/>
              <a:buChar char="§"/>
              <a:defRPr/>
            </a:pPr>
            <a:r>
              <a:rPr lang="en-US" sz="2400" dirty="0" err="1" smtClean="0">
                <a:latin typeface="Segoe UI" pitchFamily="34" charset="0"/>
                <a:cs typeface="Segoe UI" pitchFamily="34" charset="0"/>
              </a:rPr>
              <a:t>Quản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trị</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và</a:t>
            </a:r>
            <a:r>
              <a:rPr lang="en-US" sz="2400" dirty="0" smtClean="0">
                <a:latin typeface="Segoe UI" pitchFamily="34" charset="0"/>
                <a:cs typeface="Segoe UI" pitchFamily="34" charset="0"/>
              </a:rPr>
              <a:t> in</a:t>
            </a:r>
          </a:p>
          <a:p>
            <a:pPr marL="233363" lvl="1" indent="-233363">
              <a:spcBef>
                <a:spcPct val="20000"/>
              </a:spcBef>
              <a:buFont typeface="Wingdings" pitchFamily="2" charset="2"/>
              <a:buChar char="§"/>
              <a:defRPr/>
            </a:pPr>
            <a:r>
              <a:rPr lang="en-US" sz="2400" dirty="0" err="1" smtClean="0">
                <a:latin typeface="Segoe UI" pitchFamily="34" charset="0"/>
                <a:cs typeface="Segoe UI" pitchFamily="34" charset="0"/>
              </a:rPr>
              <a:t>Có</a:t>
            </a:r>
            <a:r>
              <a:rPr lang="en-US" sz="2400" dirty="0" smtClean="0">
                <a:latin typeface="Segoe UI" pitchFamily="34" charset="0"/>
                <a:cs typeface="Segoe UI" pitchFamily="34" charset="0"/>
              </a:rPr>
              <a:t> 2 </a:t>
            </a:r>
            <a:r>
              <a:rPr lang="en-US" sz="2400" dirty="0" err="1" smtClean="0">
                <a:latin typeface="Segoe UI" pitchFamily="34" charset="0"/>
                <a:cs typeface="Segoe UI" pitchFamily="34" charset="0"/>
              </a:rPr>
              <a:t>loại</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máy</a:t>
            </a:r>
            <a:r>
              <a:rPr lang="en-US" sz="2400" dirty="0" smtClean="0">
                <a:latin typeface="Segoe UI" pitchFamily="34" charset="0"/>
                <a:cs typeface="Segoe UI" pitchFamily="34" charset="0"/>
              </a:rPr>
              <a:t> in: </a:t>
            </a:r>
            <a:r>
              <a:rPr lang="en-US" sz="2400" dirty="0" err="1" smtClean="0">
                <a:latin typeface="Segoe UI" pitchFamily="34" charset="0"/>
                <a:cs typeface="Segoe UI" pitchFamily="34" charset="0"/>
              </a:rPr>
              <a:t>máy</a:t>
            </a:r>
            <a:r>
              <a:rPr lang="en-US" sz="2400" dirty="0" smtClean="0">
                <a:latin typeface="Segoe UI" pitchFamily="34" charset="0"/>
                <a:cs typeface="Segoe UI" pitchFamily="34" charset="0"/>
              </a:rPr>
              <a:t> in </a:t>
            </a:r>
            <a:r>
              <a:rPr lang="en-US" sz="2400" dirty="0" err="1" smtClean="0">
                <a:latin typeface="Segoe UI" pitchFamily="34" charset="0"/>
                <a:cs typeface="Segoe UI" pitchFamily="34" charset="0"/>
              </a:rPr>
              <a:t>mạng,máy</a:t>
            </a:r>
            <a:r>
              <a:rPr lang="en-US" sz="2400" dirty="0" smtClean="0">
                <a:latin typeface="Segoe UI" pitchFamily="34" charset="0"/>
                <a:cs typeface="Segoe UI" pitchFamily="34" charset="0"/>
              </a:rPr>
              <a:t> in </a:t>
            </a:r>
            <a:r>
              <a:rPr lang="en-US" sz="2400" dirty="0" err="1" smtClean="0">
                <a:latin typeface="Segoe UI" pitchFamily="34" charset="0"/>
                <a:cs typeface="Segoe UI" pitchFamily="34" charset="0"/>
              </a:rPr>
              <a:t>cục</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bộ</a:t>
            </a:r>
            <a:endParaRPr lang="en-US" sz="2400" dirty="0" smtClean="0">
              <a:latin typeface="Segoe UI" pitchFamily="34" charset="0"/>
              <a:cs typeface="Segoe UI" pitchFamily="34" charset="0"/>
            </a:endParaRPr>
          </a:p>
          <a:p>
            <a:pPr marL="233363" lvl="1" indent="-233363">
              <a:spcBef>
                <a:spcPct val="20000"/>
              </a:spcBef>
              <a:buFont typeface="Wingdings" pitchFamily="2" charset="2"/>
              <a:buChar char="§"/>
              <a:defRPr/>
            </a:pPr>
            <a:r>
              <a:rPr lang="en-US" sz="2400" smtClean="0">
                <a:latin typeface="Segoe UI" pitchFamily="34" charset="0"/>
                <a:cs typeface="Segoe UI" pitchFamily="34" charset="0"/>
              </a:rPr>
              <a:t>Phải </a:t>
            </a:r>
            <a:r>
              <a:rPr lang="en-US" sz="2400" dirty="0" err="1" smtClean="0">
                <a:latin typeface="Segoe UI" pitchFamily="34" charset="0"/>
                <a:cs typeface="Segoe UI" pitchFamily="34" charset="0"/>
              </a:rPr>
              <a:t>cài</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máy</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tính</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để</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quản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lý</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máy</a:t>
            </a:r>
            <a:r>
              <a:rPr lang="en-US" sz="2400" dirty="0" smtClean="0">
                <a:latin typeface="Segoe UI" pitchFamily="34" charset="0"/>
                <a:cs typeface="Segoe UI" pitchFamily="34" charset="0"/>
              </a:rPr>
              <a:t> in</a:t>
            </a:r>
          </a:p>
          <a:p>
            <a:pPr marL="233363" lvl="1" indent="-233363">
              <a:spcBef>
                <a:spcPct val="20000"/>
              </a:spcBef>
              <a:buFont typeface="Wingdings" pitchFamily="2" charset="2"/>
              <a:buChar char="§"/>
              <a:defRPr/>
            </a:pPr>
            <a:r>
              <a:rPr lang="en-US" sz="2400" smtClean="0">
                <a:latin typeface="Segoe UI" pitchFamily="34" charset="0"/>
                <a:cs typeface="Segoe UI" pitchFamily="34" charset="0"/>
              </a:rPr>
              <a:t>Máy </a:t>
            </a:r>
            <a:r>
              <a:rPr lang="en-US" sz="2400" dirty="0" smtClean="0">
                <a:latin typeface="Segoe UI" pitchFamily="34" charset="0"/>
                <a:cs typeface="Segoe UI" pitchFamily="34" charset="0"/>
              </a:rPr>
              <a:t>in Server: </a:t>
            </a:r>
            <a:r>
              <a:rPr lang="en-US" sz="2400" dirty="0" err="1" smtClean="0">
                <a:latin typeface="Segoe UI" pitchFamily="34" charset="0"/>
                <a:cs typeface="Segoe UI" pitchFamily="34" charset="0"/>
              </a:rPr>
              <a:t>quản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lý</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truy</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cập</a:t>
            </a:r>
            <a:r>
              <a:rPr lang="en-US" sz="2400" dirty="0" smtClean="0">
                <a:latin typeface="Segoe UI" pitchFamily="34" charset="0"/>
                <a:cs typeface="Segoe UI" pitchFamily="34" charset="0"/>
              </a:rPr>
              <a:t>, Printer Pooling (</a:t>
            </a:r>
            <a:r>
              <a:rPr lang="en-US" sz="2400" dirty="0" err="1" smtClean="0">
                <a:latin typeface="Segoe UI" pitchFamily="34" charset="0"/>
                <a:cs typeface="Segoe UI" pitchFamily="34" charset="0"/>
              </a:rPr>
              <a:t>nhiều</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máy</a:t>
            </a:r>
            <a:r>
              <a:rPr lang="en-US" sz="2400" dirty="0" smtClean="0">
                <a:latin typeface="Segoe UI" pitchFamily="34" charset="0"/>
                <a:cs typeface="Segoe UI" pitchFamily="34" charset="0"/>
              </a:rPr>
              <a:t> in), </a:t>
            </a:r>
            <a:r>
              <a:rPr lang="en-US" sz="2400" dirty="0" err="1" smtClean="0">
                <a:latin typeface="Segoe UI" pitchFamily="34" charset="0"/>
                <a:cs typeface="Segoe UI" pitchFamily="34" charset="0"/>
              </a:rPr>
              <a:t>quản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lý</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công</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việc</a:t>
            </a:r>
            <a:r>
              <a:rPr lang="en-US" sz="2400" dirty="0" smtClean="0">
                <a:latin typeface="Segoe UI" pitchFamily="34" charset="0"/>
                <a:cs typeface="Segoe UI" pitchFamily="34" charset="0"/>
              </a:rPr>
              <a:t> in</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2057400"/>
            <a:ext cx="2667000" cy="523220"/>
          </a:xfrm>
          <a:prstGeom prst="rect">
            <a:avLst/>
          </a:prstGeom>
        </p:spPr>
        <p:txBody>
          <a:bodyPr wrap="square">
            <a:spAutoFit/>
          </a:bodyPr>
          <a:lstStyle/>
          <a:p>
            <a:pPr marL="0" lvl="1">
              <a:spcBef>
                <a:spcPct val="20000"/>
              </a:spcBef>
              <a:defRPr/>
            </a:pPr>
            <a:r>
              <a:rPr lang="en-US" sz="2800" b="1" dirty="0" smtClean="0">
                <a:latin typeface="Segoe UI" pitchFamily="34" charset="0"/>
                <a:cs typeface="Segoe UI" pitchFamily="34" charset="0"/>
              </a:rPr>
              <a:t>Tab Sharing</a:t>
            </a:r>
          </a:p>
        </p:txBody>
      </p:sp>
      <p:sp>
        <p:nvSpPr>
          <p:cNvPr id="5" name="Rectangle 4"/>
          <p:cNvSpPr/>
          <p:nvPr/>
        </p:nvSpPr>
        <p:spPr>
          <a:xfrm>
            <a:off x="76200" y="2570304"/>
            <a:ext cx="3505200" cy="1717393"/>
          </a:xfrm>
          <a:prstGeom prst="rect">
            <a:avLst/>
          </a:prstGeom>
        </p:spPr>
        <p:txBody>
          <a:bodyPr wrap="square">
            <a:spAutoFit/>
          </a:bodyPr>
          <a:lstStyle/>
          <a:p>
            <a:pPr marL="288925" lvl="1" indent="-288925">
              <a:spcBef>
                <a:spcPct val="20000"/>
              </a:spcBef>
              <a:buFont typeface="Wingdings" pitchFamily="2" charset="2"/>
              <a:buChar char="§"/>
              <a:defRPr/>
            </a:pPr>
            <a:r>
              <a:rPr lang="en-US" sz="2400" dirty="0" smtClean="0">
                <a:latin typeface="Segoe UI" pitchFamily="34" charset="0"/>
                <a:cs typeface="Segoe UI" pitchFamily="34" charset="0"/>
              </a:rPr>
              <a:t>Share this printer: </a:t>
            </a:r>
            <a:r>
              <a:rPr lang="en-US" sz="2400" dirty="0" err="1" smtClean="0">
                <a:latin typeface="Segoe UI" pitchFamily="34" charset="0"/>
                <a:cs typeface="Segoe UI" pitchFamily="34" charset="0"/>
              </a:rPr>
              <a:t>tên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chia</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sẻ</a:t>
            </a:r>
            <a:endParaRPr lang="en-US" sz="2400" dirty="0" smtClean="0">
              <a:latin typeface="Segoe UI" pitchFamily="34" charset="0"/>
              <a:cs typeface="Segoe UI" pitchFamily="34" charset="0"/>
            </a:endParaRPr>
          </a:p>
          <a:p>
            <a:pPr marL="288925" lvl="1" indent="-288925">
              <a:spcBef>
                <a:spcPct val="20000"/>
              </a:spcBef>
              <a:buFont typeface="Wingdings" pitchFamily="2" charset="2"/>
              <a:buChar char="§"/>
              <a:defRPr/>
            </a:pPr>
            <a:r>
              <a:rPr lang="en-US" sz="2400" smtClean="0">
                <a:latin typeface="Segoe UI" pitchFamily="34" charset="0"/>
                <a:cs typeface="Segoe UI" pitchFamily="34" charset="0"/>
              </a:rPr>
              <a:t>List </a:t>
            </a:r>
            <a:r>
              <a:rPr lang="en-US" sz="2400" dirty="0" smtClean="0">
                <a:latin typeface="Segoe UI" pitchFamily="34" charset="0"/>
                <a:cs typeface="Segoe UI" pitchFamily="34" charset="0"/>
              </a:rPr>
              <a:t>in the directory</a:t>
            </a:r>
          </a:p>
          <a:p>
            <a:pPr marL="288925" lvl="1" indent="-288925">
              <a:spcBef>
                <a:spcPct val="20000"/>
              </a:spcBef>
              <a:buFont typeface="Wingdings" pitchFamily="2" charset="2"/>
              <a:buChar char="§"/>
              <a:defRPr/>
            </a:pPr>
            <a:r>
              <a:rPr lang="en-US" sz="2400" dirty="0" smtClean="0">
                <a:latin typeface="Segoe UI" pitchFamily="34" charset="0"/>
                <a:cs typeface="Segoe UI" pitchFamily="34" charset="0"/>
              </a:rPr>
              <a:t>Additional Drivers</a:t>
            </a:r>
          </a:p>
        </p:txBody>
      </p:sp>
      <p:pic>
        <p:nvPicPr>
          <p:cNvPr id="7" name="Picture 6" descr="print8.png"/>
          <p:cNvPicPr>
            <a:picLocks noChangeAspect="1"/>
          </p:cNvPicPr>
          <p:nvPr/>
        </p:nvPicPr>
        <p:blipFill>
          <a:blip r:embed="rId2"/>
          <a:stretch>
            <a:fillRect/>
          </a:stretch>
        </p:blipFill>
        <p:spPr>
          <a:xfrm>
            <a:off x="3581400" y="750504"/>
            <a:ext cx="5562600" cy="5586578"/>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29200" y="4105846"/>
            <a:ext cx="2667000" cy="523220"/>
          </a:xfrm>
          <a:prstGeom prst="rect">
            <a:avLst/>
          </a:prstGeom>
        </p:spPr>
        <p:txBody>
          <a:bodyPr wrap="square">
            <a:spAutoFit/>
          </a:bodyPr>
          <a:lstStyle/>
          <a:p>
            <a:pPr marL="0" lvl="1">
              <a:spcBef>
                <a:spcPct val="20000"/>
              </a:spcBef>
              <a:defRPr/>
            </a:pPr>
            <a:r>
              <a:rPr lang="en-US" sz="2800" dirty="0" err="1" smtClean="0">
                <a:latin typeface="Segoe UI" pitchFamily="34" charset="0"/>
                <a:cs typeface="Segoe UI" pitchFamily="34" charset="0"/>
              </a:rPr>
              <a:t>Truy</a:t>
            </a:r>
            <a:r>
              <a:rPr lang="en-US" sz="2800" dirty="0" smtClean="0">
                <a:latin typeface="Segoe UI" pitchFamily="34" charset="0"/>
                <a:cs typeface="Segoe UI" pitchFamily="34" charset="0"/>
              </a:rPr>
              <a:t> </a:t>
            </a:r>
            <a:r>
              <a:rPr lang="en-US" sz="2800" dirty="0" err="1" smtClean="0">
                <a:latin typeface="Segoe UI" pitchFamily="34" charset="0"/>
                <a:cs typeface="Segoe UI" pitchFamily="34" charset="0"/>
              </a:rPr>
              <a:t>cập</a:t>
            </a:r>
            <a:r>
              <a:rPr lang="en-US" sz="2800" dirty="0" smtClean="0">
                <a:latin typeface="Segoe UI" pitchFamily="34" charset="0"/>
                <a:cs typeface="Segoe UI" pitchFamily="34" charset="0"/>
              </a:rPr>
              <a:t> </a:t>
            </a:r>
            <a:r>
              <a:rPr lang="en-US" sz="2800" dirty="0" err="1" smtClean="0">
                <a:latin typeface="Segoe UI" pitchFamily="34" charset="0"/>
                <a:cs typeface="Segoe UI" pitchFamily="34" charset="0"/>
              </a:rPr>
              <a:t>máy</a:t>
            </a:r>
            <a:r>
              <a:rPr lang="en-US" sz="2800" dirty="0" smtClean="0">
                <a:latin typeface="Segoe UI" pitchFamily="34" charset="0"/>
                <a:cs typeface="Segoe UI" pitchFamily="34" charset="0"/>
              </a:rPr>
              <a:t> in</a:t>
            </a:r>
          </a:p>
        </p:txBody>
      </p:sp>
      <p:pic>
        <p:nvPicPr>
          <p:cNvPr id="7" name="Picture 6" descr="print9.png"/>
          <p:cNvPicPr>
            <a:picLocks noChangeAspect="1"/>
          </p:cNvPicPr>
          <p:nvPr/>
        </p:nvPicPr>
        <p:blipFill>
          <a:blip r:embed="rId2"/>
          <a:stretch>
            <a:fillRect/>
          </a:stretch>
        </p:blipFill>
        <p:spPr>
          <a:xfrm>
            <a:off x="228600" y="1143000"/>
            <a:ext cx="8677902" cy="5334000"/>
          </a:xfrm>
          <a:prstGeom prst="rect">
            <a:avLst/>
          </a:prstGeom>
        </p:spPr>
      </p:pic>
      <p:sp>
        <p:nvSpPr>
          <p:cNvPr id="8" name="Rectangle 7"/>
          <p:cNvSpPr/>
          <p:nvPr/>
        </p:nvSpPr>
        <p:spPr>
          <a:xfrm>
            <a:off x="4800600" y="4105846"/>
            <a:ext cx="3810000" cy="1456754"/>
          </a:xfrm>
          <a:prstGeom prst="rect">
            <a:avLst/>
          </a:prstGeom>
          <a:solidFill>
            <a:schemeClr val="bg1"/>
          </a:solidFill>
          <a:ln>
            <a:noFill/>
          </a:ln>
          <a:effectLst>
            <a:outerShdw blurRad="292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29200" y="4420183"/>
            <a:ext cx="3429000" cy="904863"/>
          </a:xfrm>
          <a:prstGeom prst="rect">
            <a:avLst/>
          </a:prstGeom>
        </p:spPr>
        <p:txBody>
          <a:bodyPr wrap="square">
            <a:spAutoFit/>
          </a:bodyPr>
          <a:lstStyle/>
          <a:p>
            <a:pPr marL="0" lvl="1">
              <a:spcBef>
                <a:spcPct val="20000"/>
              </a:spcBef>
              <a:buFont typeface="Wingdings" pitchFamily="2" charset="2"/>
              <a:buChar char="§"/>
              <a:defRPr/>
            </a:pPr>
            <a:r>
              <a:rPr lang="en-US" sz="2400" dirty="0" smtClean="0">
                <a:latin typeface="Segoe UI" pitchFamily="34" charset="0"/>
                <a:cs typeface="Segoe UI" pitchFamily="34" charset="0"/>
              </a:rPr>
              <a:t> \\[IP/</a:t>
            </a:r>
            <a:r>
              <a:rPr lang="en-US" sz="2400" dirty="0" err="1" smtClean="0">
                <a:latin typeface="Segoe UI" pitchFamily="34" charset="0"/>
                <a:cs typeface="Segoe UI" pitchFamily="34" charset="0"/>
              </a:rPr>
              <a:t>Tên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máy</a:t>
            </a:r>
            <a:r>
              <a:rPr lang="en-US" sz="2400" dirty="0" smtClean="0">
                <a:latin typeface="Segoe UI" pitchFamily="34" charset="0"/>
                <a:cs typeface="Segoe UI" pitchFamily="34" charset="0"/>
              </a:rPr>
              <a:t>]</a:t>
            </a:r>
          </a:p>
          <a:p>
            <a:pPr marL="0" lvl="1">
              <a:spcBef>
                <a:spcPct val="20000"/>
              </a:spcBef>
              <a:buFont typeface="Wingdings" pitchFamily="2" charset="2"/>
              <a:buChar char="§"/>
              <a:defRPr/>
            </a:pP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Chọn</a:t>
            </a:r>
            <a:r>
              <a:rPr lang="en-US" sz="2400" dirty="0" smtClean="0">
                <a:latin typeface="Segoe UI" pitchFamily="34" charset="0"/>
                <a:cs typeface="Segoe UI" pitchFamily="34" charset="0"/>
              </a:rPr>
              <a:t> </a:t>
            </a:r>
            <a:r>
              <a:rPr lang="en-US" sz="2400" dirty="0" err="1" smtClean="0">
                <a:latin typeface="Segoe UI" pitchFamily="34" charset="0"/>
                <a:cs typeface="Segoe UI" pitchFamily="34" charset="0"/>
              </a:rPr>
              <a:t>máy</a:t>
            </a:r>
            <a:r>
              <a:rPr lang="en-US" sz="2400" dirty="0" smtClean="0">
                <a:latin typeface="Segoe UI" pitchFamily="34" charset="0"/>
                <a:cs typeface="Segoe UI" pitchFamily="34" charset="0"/>
              </a:rPr>
              <a:t> in</a:t>
            </a:r>
          </a:p>
        </p:txBody>
      </p:sp>
      <p:sp>
        <p:nvSpPr>
          <p:cNvPr id="10" name="Rectangle 9"/>
          <p:cNvSpPr/>
          <p:nvPr/>
        </p:nvSpPr>
        <p:spPr>
          <a:xfrm>
            <a:off x="2133600" y="314980"/>
            <a:ext cx="5638800" cy="523220"/>
          </a:xfrm>
          <a:prstGeom prst="rect">
            <a:avLst/>
          </a:prstGeom>
        </p:spPr>
        <p:txBody>
          <a:bodyPr wrap="square">
            <a:spAutoFit/>
          </a:bodyPr>
          <a:lstStyle/>
          <a:p>
            <a:pPr marL="0" lvl="1">
              <a:spcBef>
                <a:spcPct val="20000"/>
              </a:spcBef>
              <a:defRPr/>
            </a:pPr>
            <a:r>
              <a:rPr lang="en-US" sz="2800" b="1" dirty="0" err="1" smtClean="0">
                <a:latin typeface="Segoe UI" pitchFamily="34" charset="0"/>
                <a:cs typeface="Segoe UI" pitchFamily="34" charset="0"/>
              </a:rPr>
              <a:t>Truy</a:t>
            </a:r>
            <a:r>
              <a:rPr lang="en-US" sz="2800" b="1" dirty="0" smtClean="0">
                <a:latin typeface="Segoe UI" pitchFamily="34" charset="0"/>
                <a:cs typeface="Segoe UI" pitchFamily="34" charset="0"/>
              </a:rPr>
              <a:t> </a:t>
            </a:r>
            <a:r>
              <a:rPr lang="en-US" sz="2800" b="1" dirty="0" err="1" smtClean="0">
                <a:latin typeface="Segoe UI" pitchFamily="34" charset="0"/>
                <a:cs typeface="Segoe UI" pitchFamily="34" charset="0"/>
              </a:rPr>
              <a:t>cập</a:t>
            </a:r>
            <a:r>
              <a:rPr lang="en-US" sz="2800" b="1" dirty="0" smtClean="0">
                <a:latin typeface="Segoe UI" pitchFamily="34" charset="0"/>
                <a:cs typeface="Segoe UI" pitchFamily="34" charset="0"/>
              </a:rPr>
              <a:t> </a:t>
            </a:r>
            <a:r>
              <a:rPr lang="en-US" sz="2800" b="1" dirty="0" err="1" smtClean="0">
                <a:latin typeface="Segoe UI" pitchFamily="34" charset="0"/>
                <a:cs typeface="Segoe UI" pitchFamily="34" charset="0"/>
              </a:rPr>
              <a:t>máy</a:t>
            </a:r>
            <a:r>
              <a:rPr lang="en-US" sz="2800" b="1" dirty="0" smtClean="0">
                <a:latin typeface="Segoe UI" pitchFamily="34" charset="0"/>
                <a:cs typeface="Segoe UI" pitchFamily="34" charset="0"/>
              </a:rPr>
              <a:t> in </a:t>
            </a:r>
            <a:r>
              <a:rPr lang="en-US" sz="2800" b="1" dirty="0" err="1" smtClean="0">
                <a:latin typeface="Segoe UI" pitchFamily="34" charset="0"/>
                <a:cs typeface="Segoe UI" pitchFamily="34" charset="0"/>
              </a:rPr>
              <a:t>từ</a:t>
            </a:r>
            <a:r>
              <a:rPr lang="en-US" sz="2800" b="1" dirty="0" smtClean="0">
                <a:latin typeface="Segoe UI" pitchFamily="34" charset="0"/>
                <a:cs typeface="Segoe UI" pitchFamily="34" charset="0"/>
              </a:rPr>
              <a:t> </a:t>
            </a:r>
            <a:r>
              <a:rPr lang="en-US" sz="2800" b="1" dirty="0" err="1" smtClean="0">
                <a:latin typeface="Segoe UI" pitchFamily="34" charset="0"/>
                <a:cs typeface="Segoe UI" pitchFamily="34" charset="0"/>
              </a:rPr>
              <a:t>máy</a:t>
            </a:r>
            <a:r>
              <a:rPr lang="en-US" sz="2800" b="1" dirty="0" smtClean="0">
                <a:latin typeface="Segoe UI" pitchFamily="34" charset="0"/>
                <a:cs typeface="Segoe UI" pitchFamily="34" charset="0"/>
              </a:rPr>
              <a:t> </a:t>
            </a:r>
            <a:r>
              <a:rPr lang="en-US" sz="2800" b="1" dirty="0" err="1" smtClean="0">
                <a:latin typeface="Segoe UI" pitchFamily="34" charset="0"/>
                <a:cs typeface="Segoe UI" pitchFamily="34" charset="0"/>
              </a:rPr>
              <a:t>khách</a:t>
            </a:r>
            <a:endParaRPr lang="en-US" sz="2800" b="1" dirty="0" smtClean="0">
              <a:latin typeface="Segoe UI" pitchFamily="34" charset="0"/>
              <a:cs typeface="Segoe UI"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52600" y="152400"/>
            <a:ext cx="5867401" cy="523220"/>
          </a:xfrm>
          <a:prstGeom prst="rect">
            <a:avLst/>
          </a:prstGeom>
        </p:spPr>
        <p:txBody>
          <a:bodyPr wrap="square">
            <a:spAutoFit/>
          </a:bodyPr>
          <a:lstStyle/>
          <a:p>
            <a:pPr lvl="0" algn="ctr">
              <a:spcBef>
                <a:spcPct val="20000"/>
              </a:spcBef>
              <a:defRPr/>
            </a:pPr>
            <a:r>
              <a:rPr lang="en-US" sz="2800" b="1" dirty="0" err="1" smtClean="0"/>
              <a:t>Mô</a:t>
            </a:r>
            <a:r>
              <a:rPr lang="en-US" sz="2800" b="1" dirty="0" smtClean="0"/>
              <a:t> </a:t>
            </a:r>
            <a:r>
              <a:rPr lang="en-US" sz="2800" b="1" dirty="0" err="1" smtClean="0"/>
              <a:t>hình</a:t>
            </a:r>
            <a:r>
              <a:rPr lang="en-US" sz="2800" b="1" dirty="0" smtClean="0"/>
              <a:t> </a:t>
            </a:r>
            <a:r>
              <a:rPr lang="en-US" sz="2800" b="1" dirty="0" err="1" smtClean="0"/>
              <a:t>mạng</a:t>
            </a:r>
            <a:r>
              <a:rPr lang="en-US" sz="2800" b="1" dirty="0" smtClean="0"/>
              <a:t> Demo</a:t>
            </a:r>
            <a:endParaRPr lang="en-US" sz="2600" b="1" dirty="0" smtClean="0">
              <a:latin typeface="Segoe UI" pitchFamily="34" charset="0"/>
              <a:cs typeface="Segoe UI" pitchFamily="34" charset="0"/>
            </a:endParaRPr>
          </a:p>
        </p:txBody>
      </p:sp>
      <p:pic>
        <p:nvPicPr>
          <p:cNvPr id="5" name="Picture 4" descr="sharing.jpg"/>
          <p:cNvPicPr>
            <a:picLocks noChangeAspect="1"/>
          </p:cNvPicPr>
          <p:nvPr/>
        </p:nvPicPr>
        <p:blipFill>
          <a:blip r:embed="rId2" cstate="print"/>
          <a:stretch>
            <a:fillRect/>
          </a:stretch>
        </p:blipFill>
        <p:spPr>
          <a:xfrm>
            <a:off x="524934" y="956452"/>
            <a:ext cx="7971346" cy="5468044"/>
          </a:xfrm>
          <a:prstGeom prst="rect">
            <a:avLst/>
          </a:prstGeom>
        </p:spPr>
      </p:pic>
      <p:sp>
        <p:nvSpPr>
          <p:cNvPr id="6" name="Rectangle 5"/>
          <p:cNvSpPr/>
          <p:nvPr/>
        </p:nvSpPr>
        <p:spPr>
          <a:xfrm>
            <a:off x="4343400" y="838200"/>
            <a:ext cx="2895600"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Segoe UI" pitchFamily="34" charset="0"/>
                <a:ea typeface="Segoe UI" pitchFamily="34" charset="0"/>
                <a:cs typeface="Segoe UI" pitchFamily="34" charset="0"/>
              </a:rPr>
              <a:t>Name: </a:t>
            </a:r>
            <a:r>
              <a:rPr lang="en-US" sz="2800" dirty="0" err="1" smtClean="0">
                <a:solidFill>
                  <a:schemeClr val="tx1"/>
                </a:solidFill>
                <a:latin typeface="Segoe UI" pitchFamily="34" charset="0"/>
                <a:ea typeface="Segoe UI" pitchFamily="34" charset="0"/>
                <a:cs typeface="Segoe UI" pitchFamily="34" charset="0"/>
              </a:rPr>
              <a:t>FPoly_DC</a:t>
            </a:r>
            <a:endParaRPr lang="en-US" sz="2800" dirty="0" smtClean="0">
              <a:solidFill>
                <a:schemeClr val="tx1"/>
              </a:solidFill>
              <a:latin typeface="Segoe UI" pitchFamily="34" charset="0"/>
              <a:ea typeface="Segoe UI" pitchFamily="34" charset="0"/>
              <a:cs typeface="Segoe UI" pitchFamily="34" charset="0"/>
            </a:endParaRPr>
          </a:p>
          <a:p>
            <a:pPr algn="ctr"/>
            <a:r>
              <a:rPr lang="en-US" sz="2800" dirty="0" smtClean="0">
                <a:solidFill>
                  <a:schemeClr val="accent1"/>
                </a:solidFill>
                <a:latin typeface="Segoe UI" pitchFamily="34" charset="0"/>
                <a:ea typeface="Segoe UI" pitchFamily="34" charset="0"/>
                <a:cs typeface="Segoe UI" pitchFamily="34" charset="0"/>
              </a:rPr>
              <a:t>192.168.6.</a:t>
            </a:r>
            <a:r>
              <a:rPr lang="en-US" sz="2800" b="1" dirty="0" smtClean="0">
                <a:solidFill>
                  <a:schemeClr val="tx2"/>
                </a:solidFill>
                <a:latin typeface="Segoe UI" pitchFamily="34" charset="0"/>
                <a:ea typeface="Segoe UI" pitchFamily="34" charset="0"/>
                <a:cs typeface="Segoe UI" pitchFamily="34" charset="0"/>
              </a:rPr>
              <a:t>2</a:t>
            </a:r>
            <a:endParaRPr lang="en-US" sz="2800" b="1" dirty="0">
              <a:solidFill>
                <a:schemeClr val="tx2"/>
              </a:solidFill>
              <a:latin typeface="Segoe UI" pitchFamily="34" charset="0"/>
              <a:ea typeface="Segoe UI" pitchFamily="34" charset="0"/>
              <a:cs typeface="Segoe UI" pitchFamily="34" charset="0"/>
            </a:endParaRPr>
          </a:p>
        </p:txBody>
      </p:sp>
      <p:sp>
        <p:nvSpPr>
          <p:cNvPr id="7" name="Rectangle 6"/>
          <p:cNvSpPr/>
          <p:nvPr/>
        </p:nvSpPr>
        <p:spPr>
          <a:xfrm>
            <a:off x="76200" y="5638800"/>
            <a:ext cx="2667000"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Segoe UI" pitchFamily="34" charset="0"/>
                <a:ea typeface="Segoe UI" pitchFamily="34" charset="0"/>
                <a:cs typeface="Segoe UI" pitchFamily="34" charset="0"/>
              </a:rPr>
              <a:t>Name: F_Client1</a:t>
            </a:r>
          </a:p>
          <a:p>
            <a:pPr algn="ctr"/>
            <a:r>
              <a:rPr lang="en-US" sz="2400" dirty="0" smtClean="0">
                <a:solidFill>
                  <a:schemeClr val="accent1"/>
                </a:solidFill>
                <a:latin typeface="Segoe UI" pitchFamily="34" charset="0"/>
                <a:ea typeface="Segoe UI" pitchFamily="34" charset="0"/>
                <a:cs typeface="Segoe UI" pitchFamily="34" charset="0"/>
              </a:rPr>
              <a:t>192.168.6.</a:t>
            </a:r>
            <a:r>
              <a:rPr lang="en-US" sz="2400" b="1" dirty="0" smtClean="0">
                <a:solidFill>
                  <a:schemeClr val="tx2"/>
                </a:solidFill>
                <a:latin typeface="Segoe UI" pitchFamily="34" charset="0"/>
                <a:ea typeface="Segoe UI" pitchFamily="34" charset="0"/>
                <a:cs typeface="Segoe UI" pitchFamily="34" charset="0"/>
              </a:rPr>
              <a:t>10</a:t>
            </a:r>
          </a:p>
          <a:p>
            <a:pPr algn="ctr"/>
            <a:r>
              <a:rPr lang="en-US" sz="2400" dirty="0" smtClean="0">
                <a:solidFill>
                  <a:schemeClr val="tx1"/>
                </a:solidFill>
                <a:latin typeface="Segoe UI" pitchFamily="34" charset="0"/>
                <a:ea typeface="Segoe UI" pitchFamily="34" charset="0"/>
                <a:cs typeface="Segoe UI" pitchFamily="34" charset="0"/>
              </a:rPr>
              <a:t>DNS: </a:t>
            </a:r>
            <a:r>
              <a:rPr lang="en-US" sz="2400" dirty="0" smtClean="0">
                <a:solidFill>
                  <a:schemeClr val="accent1"/>
                </a:solidFill>
                <a:latin typeface="Segoe UI" pitchFamily="34" charset="0"/>
                <a:ea typeface="Segoe UI" pitchFamily="34" charset="0"/>
                <a:cs typeface="Segoe UI" pitchFamily="34" charset="0"/>
              </a:rPr>
              <a:t>192.168.6</a:t>
            </a:r>
            <a:r>
              <a:rPr lang="en-US" sz="2400" dirty="0" smtClean="0">
                <a:solidFill>
                  <a:schemeClr val="tx1"/>
                </a:solidFill>
                <a:latin typeface="Segoe UI" pitchFamily="34" charset="0"/>
                <a:ea typeface="Segoe UI" pitchFamily="34" charset="0"/>
                <a:cs typeface="Segoe UI" pitchFamily="34" charset="0"/>
              </a:rPr>
              <a:t>.</a:t>
            </a:r>
            <a:r>
              <a:rPr lang="en-US" sz="2400" b="1" dirty="0" smtClean="0">
                <a:solidFill>
                  <a:schemeClr val="tx2"/>
                </a:solidFill>
                <a:latin typeface="Segoe UI" pitchFamily="34" charset="0"/>
                <a:ea typeface="Segoe UI" pitchFamily="34" charset="0"/>
                <a:cs typeface="Segoe UI" pitchFamily="34" charset="0"/>
              </a:rPr>
              <a:t>2</a:t>
            </a:r>
          </a:p>
          <a:p>
            <a:pPr algn="ctr"/>
            <a:endParaRPr lang="en-US" sz="2800" b="1" dirty="0">
              <a:solidFill>
                <a:schemeClr val="tx2"/>
              </a:solidFill>
              <a:latin typeface="Segoe UI" pitchFamily="34" charset="0"/>
              <a:ea typeface="Segoe UI" pitchFamily="34" charset="0"/>
              <a:cs typeface="Segoe UI"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2"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sz="3200"/>
          </a:p>
        </p:txBody>
      </p:sp>
      <p:sp>
        <p:nvSpPr>
          <p:cNvPr id="28676" name="AutoShape 4" descr="http://studio-creator.com/blog/public/html5.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sz="3200"/>
          </a:p>
        </p:txBody>
      </p:sp>
      <p:pic>
        <p:nvPicPr>
          <p:cNvPr id="2050" name="Picture 2" descr="http://cdn.ttgtmedia.com/ITKE/uploads/blogs.dir/24/files/2012/09/questio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51292"/>
            <a:ext cx="9191269" cy="53067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cdn.ttgtmedia.com/ITKE/uploads/blogs.dir/24/files/2012/09/questions.jpg"/>
          <p:cNvPicPr>
            <a:picLocks noChangeAspect="1" noChangeArrowheads="1"/>
          </p:cNvPicPr>
          <p:nvPr/>
        </p:nvPicPr>
        <p:blipFill rotWithShape="1">
          <a:blip r:embed="rId3">
            <a:extLst>
              <a:ext uri="{28A0092B-C50C-407E-A947-70E740481C1C}">
                <a14:useLocalDpi xmlns:a14="http://schemas.microsoft.com/office/drawing/2010/main" val="0"/>
              </a:ext>
            </a:extLst>
          </a:blip>
          <a:srcRect b="92306"/>
          <a:stretch/>
        </p:blipFill>
        <p:spPr bwMode="auto">
          <a:xfrm>
            <a:off x="0" y="7937"/>
            <a:ext cx="9191269" cy="197893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4648200" y="1143000"/>
            <a:ext cx="3352800" cy="685800"/>
          </a:xfrm>
          <a:prstGeom prst="rect">
            <a:avLst/>
          </a:prstGeom>
        </p:spPr>
        <p:txBody>
          <a:bodyPr vert="horz" lIns="91440" tIns="45720" rIns="91440" bIns="45720" rtlCol="0">
            <a:noAutofit/>
          </a:bodyPr>
          <a:lstStyle/>
          <a:p>
            <a:pPr lvl="0">
              <a:spcBef>
                <a:spcPct val="20000"/>
              </a:spcBef>
            </a:pPr>
            <a:r>
              <a:rPr lang="en-US" sz="5400" b="1" err="1" smtClean="0">
                <a:solidFill>
                  <a:schemeClr val="bg1"/>
                </a:solidFill>
                <a:latin typeface="Segoe UI" pitchFamily="34" charset="0"/>
                <a:ea typeface="Roboto"/>
                <a:cs typeface="Segoe UI" pitchFamily="34" charset="0"/>
              </a:rPr>
              <a:t>Hỏi</a:t>
            </a:r>
            <a:r>
              <a:rPr lang="en-US" sz="5400" b="1" smtClean="0">
                <a:solidFill>
                  <a:schemeClr val="bg1"/>
                </a:solidFill>
                <a:latin typeface="Segoe UI" pitchFamily="34" charset="0"/>
                <a:ea typeface="Roboto"/>
                <a:cs typeface="Segoe UI" pitchFamily="34" charset="0"/>
              </a:rPr>
              <a:t> Đáp</a:t>
            </a:r>
            <a:endParaRPr lang="en-US" sz="5400" b="1" dirty="0" smtClean="0">
              <a:solidFill>
                <a:schemeClr val="bg1"/>
              </a:solidFill>
              <a:ea typeface="Roboto"/>
              <a:cs typeface="Roboto"/>
            </a:endParaRPr>
          </a:p>
        </p:txBody>
      </p:sp>
    </p:spTree>
    <p:extLst>
      <p:ext uri="{BB962C8B-B14F-4D97-AF65-F5344CB8AC3E}">
        <p14:creationId xmlns:p14="http://schemas.microsoft.com/office/powerpoint/2010/main" val="4576229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2590800" y="-1371600"/>
            <a:ext cx="3840480" cy="3619500"/>
          </a:xfrm>
          <a:prstGeom prst="rect">
            <a:avLst/>
          </a:prstGeom>
        </p:spPr>
        <p:txBody>
          <a:bodyPr vert="horz" lIns="91440" tIns="45720" rIns="91440" bIns="45720" rtlCol="0">
            <a:noAutofit/>
          </a:bodyPr>
          <a:lstStyle/>
          <a:p>
            <a:pPr lvl="0" algn="ctr">
              <a:defRPr/>
            </a:pPr>
            <a:r>
              <a:rPr lang="en-US" sz="59500" b="1" smtClean="0">
                <a:solidFill>
                  <a:schemeClr val="tx2"/>
                </a:solidFill>
                <a:latin typeface="Times New Roman" pitchFamily="18" charset="0"/>
                <a:ea typeface="Segoe UI" pitchFamily="34" charset="0"/>
                <a:cs typeface="Times New Roman" pitchFamily="18" charset="0"/>
              </a:rPr>
              <a:t>!</a:t>
            </a:r>
            <a:endParaRPr lang="en-US" sz="59500" b="1" dirty="0" smtClean="0">
              <a:solidFill>
                <a:schemeClr val="tx2"/>
              </a:solidFill>
              <a:latin typeface="Times New Roman" pitchFamily="18" charset="0"/>
              <a:ea typeface="Segoe UI" pitchFamily="34" charset="0"/>
              <a:cs typeface="Times New Roman" pitchFamily="18" charset="0"/>
            </a:endParaRPr>
          </a:p>
        </p:txBody>
      </p:sp>
      <p:sp>
        <p:nvSpPr>
          <p:cNvPr id="13" name="Content Placeholder 2"/>
          <p:cNvSpPr txBox="1">
            <a:spLocks/>
          </p:cNvSpPr>
          <p:nvPr/>
        </p:nvSpPr>
        <p:spPr>
          <a:xfrm>
            <a:off x="2703396" y="5105400"/>
            <a:ext cx="3657600" cy="762000"/>
          </a:xfrm>
          <a:prstGeom prst="rect">
            <a:avLst/>
          </a:prstGeom>
        </p:spPr>
        <p:txBody>
          <a:bodyPr vert="horz" lIns="91440" tIns="45720" rIns="91440" bIns="45720" rtlCol="0">
            <a:noAutofit/>
          </a:bodyPr>
          <a:lstStyle/>
          <a:p>
            <a:pPr algn="ctr">
              <a:spcBef>
                <a:spcPct val="20000"/>
              </a:spcBef>
            </a:pPr>
            <a:r>
              <a:rPr lang="en-US" sz="4000" smtClean="0">
                <a:latin typeface="Segoe UI" pitchFamily="34" charset="0"/>
                <a:ea typeface="Roboto" pitchFamily="2" charset="0"/>
                <a:cs typeface="Segoe UI" pitchFamily="34" charset="0"/>
              </a:rPr>
              <a:t>Kết thúc </a:t>
            </a:r>
            <a:r>
              <a:rPr lang="en-US" sz="4000" dirty="0" err="1" smtClean="0">
                <a:latin typeface="Segoe UI" pitchFamily="34" charset="0"/>
                <a:ea typeface="Roboto" pitchFamily="2" charset="0"/>
                <a:cs typeface="Segoe UI" pitchFamily="34" charset="0"/>
              </a:rPr>
              <a:t>lớp</a:t>
            </a:r>
            <a:endParaRPr lang="en-US" sz="4000" dirty="0">
              <a:latin typeface="Segoe UI" pitchFamily="34" charset="0"/>
              <a:ea typeface="Roboto" pitchFamily="2" charset="0"/>
              <a:cs typeface="Segoe UI" pitchFamily="34" charset="0"/>
            </a:endParaRPr>
          </a:p>
        </p:txBody>
      </p:sp>
    </p:spTree>
    <p:extLst>
      <p:ext uri="{BB962C8B-B14F-4D97-AF65-F5344CB8AC3E}">
        <p14:creationId xmlns:p14="http://schemas.microsoft.com/office/powerpoint/2010/main" val="30901521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0" y="3853740"/>
            <a:ext cx="8763000" cy="224226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ttp://themyndset.com/wp-content/uploads/2012/04/time-running-clock-Fotolia_11803550_Subscription_XL.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6294" b="100000" l="0" r="100000"/>
                    </a14:imgEffect>
                  </a14:imgLayer>
                </a14:imgProps>
              </a:ext>
              <a:ext uri="{28A0092B-C50C-407E-A947-70E740481C1C}">
                <a14:useLocalDpi xmlns:a14="http://schemas.microsoft.com/office/drawing/2010/main"/>
              </a:ext>
            </a:extLst>
          </a:blip>
          <a:srcRect/>
          <a:stretch/>
        </p:blipFill>
        <p:spPr bwMode="auto">
          <a:xfrm>
            <a:off x="304800" y="716280"/>
            <a:ext cx="2274867" cy="415442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3"/>
          <p:cNvSpPr>
            <a:spLocks noGrp="1"/>
          </p:cNvSpPr>
          <p:nvPr>
            <p:ph idx="4294967295"/>
          </p:nvPr>
        </p:nvSpPr>
        <p:spPr>
          <a:xfrm>
            <a:off x="2777063" y="4698999"/>
            <a:ext cx="2969660" cy="609600"/>
          </a:xfrm>
          <a:prstGeom prst="rect">
            <a:avLst/>
          </a:prstGeom>
        </p:spPr>
        <p:txBody>
          <a:bodyPr>
            <a:noAutofit/>
          </a:bodyPr>
          <a:lstStyle/>
          <a:p>
            <a:pPr marL="0" indent="0" algn="ctr">
              <a:buNone/>
            </a:pPr>
            <a:r>
              <a:rPr lang="en-US" sz="3600" b="1" smtClean="0">
                <a:solidFill>
                  <a:schemeClr val="bg1"/>
                </a:solidFill>
              </a:rPr>
              <a:t>ĐIỂM DANH</a:t>
            </a:r>
            <a:endParaRPr lang="en-US" sz="3600" b="1" dirty="0">
              <a:solidFill>
                <a:schemeClr val="bg1"/>
              </a:solidFill>
            </a:endParaRPr>
          </a:p>
        </p:txBody>
      </p:sp>
      <p:pic>
        <p:nvPicPr>
          <p:cNvPr id="2050" name="Picture 2" descr="http://newperspectivesradioshow.files.wordpress.com/2011/03/clock.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505200" y="304800"/>
            <a:ext cx="1752600" cy="1742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3356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95400" y="0"/>
            <a:ext cx="78486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019800"/>
            <a:ext cx="9144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3"/>
          <p:cNvSpPr>
            <a:spLocks noGrp="1"/>
          </p:cNvSpPr>
          <p:nvPr>
            <p:ph idx="4294967295"/>
          </p:nvPr>
        </p:nvSpPr>
        <p:spPr>
          <a:xfrm>
            <a:off x="3810000" y="2819400"/>
            <a:ext cx="4191000" cy="609600"/>
          </a:xfrm>
          <a:prstGeom prst="rect">
            <a:avLst/>
          </a:prstGeom>
        </p:spPr>
        <p:txBody>
          <a:bodyPr>
            <a:noAutofit/>
          </a:bodyPr>
          <a:lstStyle/>
          <a:p>
            <a:pPr marL="0" indent="0">
              <a:buNone/>
            </a:pPr>
            <a:r>
              <a:rPr lang="en-US" sz="6600" b="1" smtClean="0"/>
              <a:t>Ôn </a:t>
            </a:r>
            <a:r>
              <a:rPr lang="en-US" sz="6600" b="1" err="1" smtClean="0"/>
              <a:t>lại</a:t>
            </a:r>
            <a:r>
              <a:rPr lang="en-US" sz="6600" b="1" smtClean="0"/>
              <a:t> </a:t>
            </a:r>
            <a:r>
              <a:rPr lang="en-US" smtClean="0"/>
              <a:t/>
            </a:r>
            <a:br>
              <a:rPr lang="en-US" smtClean="0"/>
            </a:br>
            <a:r>
              <a:rPr lang="en-US" smtClean="0"/>
              <a:t>nội </a:t>
            </a:r>
            <a:r>
              <a:rPr lang="en-US" dirty="0" smtClean="0"/>
              <a:t>dung </a:t>
            </a:r>
            <a:r>
              <a:rPr lang="en-US" dirty="0" err="1" smtClean="0"/>
              <a:t>bài</a:t>
            </a:r>
            <a:r>
              <a:rPr lang="en-US" dirty="0" smtClean="0"/>
              <a:t> online</a:t>
            </a:r>
            <a:endParaRPr lang="en-US" dirty="0"/>
          </a:p>
        </p:txBody>
      </p:sp>
      <p:pic>
        <p:nvPicPr>
          <p:cNvPr id="9218" name="Picture 2" descr="D:\Compressed\PSD Collection 2011\XS-029 .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62000" y="522817"/>
            <a:ext cx="2522220" cy="5768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1915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p:nvPr/>
        </p:nvGrpSpPr>
        <p:grpSpPr>
          <a:xfrm>
            <a:off x="1168400" y="917995"/>
            <a:ext cx="7399867" cy="5787605"/>
            <a:chOff x="1676401" y="1125624"/>
            <a:chExt cx="4689972" cy="3598776"/>
          </a:xfrm>
        </p:grpSpPr>
        <p:pic>
          <p:nvPicPr>
            <p:cNvPr id="4" name="Picture 3" descr="dttn-016.jpg"/>
            <p:cNvPicPr>
              <a:picLocks noChangeAspect="1"/>
            </p:cNvPicPr>
            <p:nvPr/>
          </p:nvPicPr>
          <p:blipFill>
            <a:blip r:embed="rId2"/>
            <a:stretch>
              <a:fillRect/>
            </a:stretch>
          </p:blipFill>
          <p:spPr>
            <a:xfrm>
              <a:off x="1676401" y="1125624"/>
              <a:ext cx="4689972" cy="3598776"/>
            </a:xfrm>
            <a:prstGeom prst="rect">
              <a:avLst/>
            </a:prstGeom>
          </p:spPr>
        </p:pic>
        <p:cxnSp>
          <p:nvCxnSpPr>
            <p:cNvPr id="7" name="Straight Arrow Connector 6"/>
            <p:cNvCxnSpPr/>
            <p:nvPr/>
          </p:nvCxnSpPr>
          <p:spPr>
            <a:xfrm>
              <a:off x="1752600" y="1676400"/>
              <a:ext cx="12192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1828800" y="2438400"/>
              <a:ext cx="12192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12" name="Content Placeholder 2"/>
          <p:cNvSpPr txBox="1">
            <a:spLocks/>
          </p:cNvSpPr>
          <p:nvPr/>
        </p:nvSpPr>
        <p:spPr>
          <a:xfrm>
            <a:off x="990600" y="152400"/>
            <a:ext cx="7543800" cy="457200"/>
          </a:xfrm>
          <a:prstGeom prst="rect">
            <a:avLst/>
          </a:prstGeom>
        </p:spPr>
        <p:txBody>
          <a:bodyPr vert="horz" lIns="91440" tIns="45720" rIns="91440" bIns="45720" rtlCol="0">
            <a:noAutofit/>
          </a:bodyPr>
          <a:lstStyle/>
          <a:p>
            <a:pPr lvl="0">
              <a:spcBef>
                <a:spcPct val="20000"/>
              </a:spcBef>
              <a:defRPr/>
            </a:pPr>
            <a:r>
              <a:rPr lang="en-US" sz="2400" b="1" dirty="0" err="1" smtClean="0">
                <a:latin typeface="Segoe UI" pitchFamily="34" charset="0"/>
                <a:ea typeface="Roboto" pitchFamily="2" charset="0"/>
                <a:cs typeface="Segoe UI" pitchFamily="34" charset="0"/>
              </a:rPr>
              <a:t>Bài</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tập</a:t>
            </a:r>
            <a:r>
              <a:rPr lang="en-US" sz="2400" b="1" dirty="0" smtClean="0">
                <a:latin typeface="Segoe UI" pitchFamily="34" charset="0"/>
                <a:ea typeface="Roboto" pitchFamily="2" charset="0"/>
                <a:cs typeface="Segoe UI" pitchFamily="34" charset="0"/>
              </a:rPr>
              <a:t> 1: </a:t>
            </a:r>
            <a:r>
              <a:rPr lang="en-US" sz="2400" b="1" dirty="0" err="1" smtClean="0">
                <a:latin typeface="Segoe UI" pitchFamily="34" charset="0"/>
                <a:ea typeface="Roboto" pitchFamily="2" charset="0"/>
                <a:cs typeface="Segoe UI" pitchFamily="34" charset="0"/>
              </a:rPr>
              <a:t>Tạo</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và</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quản</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lý</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các</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đối</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tượng</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trong</a:t>
            </a:r>
            <a:r>
              <a:rPr lang="en-US" sz="2400" b="1" dirty="0" smtClean="0">
                <a:latin typeface="Segoe UI" pitchFamily="34" charset="0"/>
                <a:ea typeface="Roboto" pitchFamily="2" charset="0"/>
                <a:cs typeface="Segoe UI" pitchFamily="34" charset="0"/>
              </a:rPr>
              <a:t> AD</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3119" y="5791200"/>
            <a:ext cx="7061201" cy="9022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9"/>
          <p:cNvGrpSpPr/>
          <p:nvPr/>
        </p:nvGrpSpPr>
        <p:grpSpPr>
          <a:xfrm>
            <a:off x="1783080" y="1082040"/>
            <a:ext cx="6130684" cy="4678680"/>
            <a:chOff x="1676401" y="1125624"/>
            <a:chExt cx="4689972" cy="3598776"/>
          </a:xfrm>
        </p:grpSpPr>
        <p:pic>
          <p:nvPicPr>
            <p:cNvPr id="4" name="Picture 3" descr="dttn-016.jpg"/>
            <p:cNvPicPr>
              <a:picLocks noChangeAspect="1"/>
            </p:cNvPicPr>
            <p:nvPr/>
          </p:nvPicPr>
          <p:blipFill>
            <a:blip r:embed="rId2"/>
            <a:stretch>
              <a:fillRect/>
            </a:stretch>
          </p:blipFill>
          <p:spPr>
            <a:xfrm>
              <a:off x="1676401" y="1125624"/>
              <a:ext cx="4689972" cy="3598776"/>
            </a:xfrm>
            <a:prstGeom prst="rect">
              <a:avLst/>
            </a:prstGeom>
          </p:spPr>
        </p:pic>
        <p:cxnSp>
          <p:nvCxnSpPr>
            <p:cNvPr id="7" name="Straight Arrow Connector 6"/>
            <p:cNvCxnSpPr/>
            <p:nvPr/>
          </p:nvCxnSpPr>
          <p:spPr>
            <a:xfrm>
              <a:off x="1752600" y="1676400"/>
              <a:ext cx="12192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1828800" y="2438400"/>
              <a:ext cx="12192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12" name="Content Placeholder 2"/>
          <p:cNvSpPr txBox="1">
            <a:spLocks/>
          </p:cNvSpPr>
          <p:nvPr/>
        </p:nvSpPr>
        <p:spPr>
          <a:xfrm>
            <a:off x="1447800" y="152400"/>
            <a:ext cx="7315200" cy="914400"/>
          </a:xfrm>
          <a:prstGeom prst="rect">
            <a:avLst/>
          </a:prstGeom>
        </p:spPr>
        <p:txBody>
          <a:bodyPr vert="horz" lIns="91440" tIns="45720" rIns="91440" bIns="45720" rtlCol="0">
            <a:noAutofit/>
          </a:bodyPr>
          <a:lstStyle/>
          <a:p>
            <a:pPr lvl="0" algn="ctr">
              <a:spcBef>
                <a:spcPct val="20000"/>
              </a:spcBef>
              <a:defRPr/>
            </a:pPr>
            <a:r>
              <a:rPr lang="en-US" sz="2400" b="1" dirty="0" err="1" smtClean="0">
                <a:latin typeface="Segoe UI" pitchFamily="34" charset="0"/>
                <a:ea typeface="Roboto" pitchFamily="2" charset="0"/>
                <a:cs typeface="Segoe UI" pitchFamily="34" charset="0"/>
              </a:rPr>
              <a:t>Bài</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tập</a:t>
            </a:r>
            <a:r>
              <a:rPr lang="en-US" sz="2400" b="1" dirty="0" smtClean="0">
                <a:latin typeface="Segoe UI" pitchFamily="34" charset="0"/>
                <a:ea typeface="Roboto" pitchFamily="2" charset="0"/>
                <a:cs typeface="Segoe UI" pitchFamily="34" charset="0"/>
              </a:rPr>
              <a:t> 2: </a:t>
            </a:r>
            <a:r>
              <a:rPr lang="en-US" sz="2400" b="1" dirty="0" err="1" smtClean="0">
                <a:latin typeface="Segoe UI" pitchFamily="34" charset="0"/>
                <a:ea typeface="Roboto" pitchFamily="2" charset="0"/>
                <a:cs typeface="Segoe UI" pitchFamily="34" charset="0"/>
              </a:rPr>
              <a:t>Sử</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dụng</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các</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dòng</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lệnh</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Tạo</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và</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quản</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lý</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các</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đối</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tượng</a:t>
            </a:r>
            <a:r>
              <a:rPr lang="en-US" sz="2400" b="1" dirty="0" smtClean="0">
                <a:latin typeface="Segoe UI" pitchFamily="34" charset="0"/>
                <a:ea typeface="Roboto" pitchFamily="2" charset="0"/>
                <a:cs typeface="Segoe UI" pitchFamily="34" charset="0"/>
              </a:rPr>
              <a:t> </a:t>
            </a:r>
            <a:r>
              <a:rPr lang="en-US" sz="2400" b="1" dirty="0" err="1" smtClean="0">
                <a:latin typeface="Segoe UI" pitchFamily="34" charset="0"/>
                <a:ea typeface="Roboto" pitchFamily="2" charset="0"/>
                <a:cs typeface="Segoe UI" pitchFamily="34" charset="0"/>
              </a:rPr>
              <a:t>trong</a:t>
            </a:r>
            <a:r>
              <a:rPr lang="en-US" sz="2400" b="1" dirty="0" smtClean="0">
                <a:latin typeface="Segoe UI" pitchFamily="34" charset="0"/>
                <a:ea typeface="Roboto" pitchFamily="2" charset="0"/>
                <a:cs typeface="Segoe UI" pitchFamily="34" charset="0"/>
              </a:rPr>
              <a:t> AD</a:t>
            </a:r>
          </a:p>
        </p:txBody>
      </p:sp>
      <p:pic>
        <p:nvPicPr>
          <p:cNvPr id="8" name="Picture 7" descr="dsadd.png"/>
          <p:cNvPicPr>
            <a:picLocks noChangeAspect="1"/>
          </p:cNvPicPr>
          <p:nvPr/>
        </p:nvPicPr>
        <p:blipFill rotWithShape="1">
          <a:blip r:embed="rId3" cstate="print"/>
          <a:srcRect l="617" r="21457" b="80747"/>
          <a:stretch/>
        </p:blipFill>
        <p:spPr>
          <a:xfrm>
            <a:off x="1038225" y="5867400"/>
            <a:ext cx="6856095" cy="7620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95400" y="0"/>
            <a:ext cx="78486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019800"/>
            <a:ext cx="9144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cstate="print"/>
          <a:srcRect l="7104" r="4838"/>
          <a:stretch/>
        </p:blipFill>
        <p:spPr>
          <a:xfrm rot="17538605">
            <a:off x="3475847" y="2082799"/>
            <a:ext cx="4709938" cy="3098800"/>
          </a:xfrm>
          <a:prstGeom prst="rect">
            <a:avLst/>
          </a:prstGeom>
        </p:spPr>
      </p:pic>
      <p:sp>
        <p:nvSpPr>
          <p:cNvPr id="4" name="Content Placeholder 2"/>
          <p:cNvSpPr txBox="1">
            <a:spLocks/>
          </p:cNvSpPr>
          <p:nvPr/>
        </p:nvSpPr>
        <p:spPr>
          <a:xfrm>
            <a:off x="1507026" y="2514600"/>
            <a:ext cx="3712674" cy="762000"/>
          </a:xfrm>
          <a:prstGeom prst="rect">
            <a:avLst/>
          </a:prstGeom>
        </p:spPr>
        <p:txBody>
          <a:bodyPr vert="horz" lIns="91440" tIns="45720" rIns="91440" bIns="45720" rtlCol="0">
            <a:noAutofit/>
          </a:bodyPr>
          <a:lstStyle/>
          <a:p>
            <a:pPr marL="0" marR="0" lvl="0" indent="0" algn="r" defTabSz="914400" rtl="0" eaLnBrk="1" fontAlgn="auto" latinLnBrk="0" hangingPunct="1">
              <a:lnSpc>
                <a:spcPct val="100000"/>
              </a:lnSpc>
              <a:spcBef>
                <a:spcPct val="20000"/>
              </a:spcBef>
              <a:spcAft>
                <a:spcPts val="0"/>
              </a:spcAft>
              <a:buClrTx/>
              <a:buSzTx/>
              <a:buFontTx/>
              <a:buNone/>
              <a:tabLst/>
              <a:defRPr/>
            </a:pPr>
            <a:r>
              <a:rPr lang="en-US" sz="2800" b="1" dirty="0" err="1" smtClean="0">
                <a:latin typeface="Segoe UI" pitchFamily="34" charset="0"/>
                <a:ea typeface="Roboto" pitchFamily="2" charset="0"/>
                <a:cs typeface="Segoe UI" pitchFamily="34" charset="0"/>
              </a:rPr>
              <a:t>Chuyên</a:t>
            </a:r>
            <a:r>
              <a:rPr lang="en-US" sz="2800" b="1" dirty="0" smtClean="0">
                <a:latin typeface="Segoe UI" pitchFamily="34" charset="0"/>
                <a:ea typeface="Roboto" pitchFamily="2" charset="0"/>
                <a:cs typeface="Segoe UI" pitchFamily="34" charset="0"/>
              </a:rPr>
              <a:t> </a:t>
            </a:r>
            <a:r>
              <a:rPr lang="en-US" sz="2800" b="1" dirty="0" err="1" smtClean="0">
                <a:latin typeface="Segoe UI" pitchFamily="34" charset="0"/>
                <a:ea typeface="Roboto" pitchFamily="2" charset="0"/>
                <a:cs typeface="Segoe UI" pitchFamily="34" charset="0"/>
              </a:rPr>
              <a:t>đề</a:t>
            </a:r>
            <a:endParaRPr lang="en-US" sz="2800" b="1" dirty="0" smtClean="0">
              <a:latin typeface="Segoe UI" pitchFamily="34" charset="0"/>
              <a:ea typeface="Roboto" pitchFamily="2" charset="0"/>
              <a:cs typeface="Segoe UI" pitchFamily="34" charset="0"/>
            </a:endParaRPr>
          </a:p>
          <a:p>
            <a:pPr marL="0" marR="0" lvl="0" indent="0" algn="r" defTabSz="914400" rtl="0" eaLnBrk="1" fontAlgn="auto" latinLnBrk="0" hangingPunct="1">
              <a:lnSpc>
                <a:spcPct val="100000"/>
              </a:lnSpc>
              <a:spcBef>
                <a:spcPct val="20000"/>
              </a:spcBef>
              <a:spcAft>
                <a:spcPts val="0"/>
              </a:spcAft>
              <a:buClrTx/>
              <a:buSzTx/>
              <a:buFontTx/>
              <a:buNone/>
              <a:tabLst/>
              <a:defRPr/>
            </a:pPr>
            <a:r>
              <a:rPr lang="en-US" sz="2400" noProof="0" dirty="0" err="1" smtClean="0">
                <a:latin typeface="Segoe UI" pitchFamily="34" charset="0"/>
                <a:ea typeface="Roboto" pitchFamily="2" charset="0"/>
                <a:cs typeface="Segoe UI" pitchFamily="34" charset="0"/>
              </a:rPr>
              <a:t>Các</a:t>
            </a:r>
            <a:r>
              <a:rPr lang="en-US" sz="2400" noProof="0" dirty="0" smtClean="0">
                <a:latin typeface="Segoe UI" pitchFamily="34" charset="0"/>
                <a:ea typeface="Roboto" pitchFamily="2" charset="0"/>
                <a:cs typeface="Segoe UI" pitchFamily="34" charset="0"/>
              </a:rPr>
              <a:t> </a:t>
            </a:r>
            <a:r>
              <a:rPr lang="en-US" sz="2400" noProof="0" dirty="0" err="1" smtClean="0">
                <a:latin typeface="Segoe UI" pitchFamily="34" charset="0"/>
                <a:ea typeface="Roboto" pitchFamily="2" charset="0"/>
                <a:cs typeface="Segoe UI" pitchFamily="34" charset="0"/>
              </a:rPr>
              <a:t>nhóm</a:t>
            </a:r>
            <a:r>
              <a:rPr lang="en-US" sz="2400" noProof="0" dirty="0" smtClean="0">
                <a:latin typeface="Segoe UI" pitchFamily="34" charset="0"/>
                <a:ea typeface="Roboto" pitchFamily="2" charset="0"/>
                <a:cs typeface="Segoe UI" pitchFamily="34" charset="0"/>
              </a:rPr>
              <a:t> </a:t>
            </a:r>
            <a:r>
              <a:rPr lang="en-US" sz="2400" noProof="0" dirty="0" err="1" smtClean="0">
                <a:latin typeface="Segoe UI" pitchFamily="34" charset="0"/>
                <a:ea typeface="Roboto" pitchFamily="2" charset="0"/>
                <a:cs typeface="Segoe UI" pitchFamily="34" charset="0"/>
              </a:rPr>
              <a:t>đăng</a:t>
            </a:r>
            <a:r>
              <a:rPr lang="en-US" sz="2400" noProof="0" dirty="0" smtClean="0">
                <a:latin typeface="Segoe UI" pitchFamily="34" charset="0"/>
                <a:ea typeface="Roboto" pitchFamily="2" charset="0"/>
                <a:cs typeface="Segoe UI" pitchFamily="34" charset="0"/>
              </a:rPr>
              <a:t> </a:t>
            </a:r>
            <a:r>
              <a:rPr lang="en-US" sz="2400" noProof="0" dirty="0" err="1" smtClean="0">
                <a:latin typeface="Segoe UI" pitchFamily="34" charset="0"/>
                <a:ea typeface="Roboto" pitchFamily="2" charset="0"/>
                <a:cs typeface="Segoe UI" pitchFamily="34" charset="0"/>
              </a:rPr>
              <a:t>ký</a:t>
            </a:r>
            <a:r>
              <a:rPr lang="en-US" sz="2400" noProof="0" dirty="0" smtClean="0">
                <a:latin typeface="Segoe UI" pitchFamily="34" charset="0"/>
                <a:ea typeface="Roboto" pitchFamily="2" charset="0"/>
                <a:cs typeface="Segoe UI" pitchFamily="34" charset="0"/>
              </a:rPr>
              <a:t> </a:t>
            </a:r>
            <a:r>
              <a:rPr lang="en-US" sz="2400" noProof="0" dirty="0" err="1" smtClean="0">
                <a:latin typeface="Segoe UI" pitchFamily="34" charset="0"/>
                <a:ea typeface="Roboto" pitchFamily="2" charset="0"/>
                <a:cs typeface="Segoe UI" pitchFamily="34" charset="0"/>
              </a:rPr>
              <a:t>thuyết</a:t>
            </a:r>
            <a:r>
              <a:rPr lang="en-US" sz="2400" noProof="0" dirty="0" smtClean="0">
                <a:latin typeface="Segoe UI" pitchFamily="34" charset="0"/>
                <a:ea typeface="Roboto" pitchFamily="2" charset="0"/>
                <a:cs typeface="Segoe UI" pitchFamily="34" charset="0"/>
              </a:rPr>
              <a:t> </a:t>
            </a:r>
            <a:r>
              <a:rPr lang="en-US" sz="2400" noProof="0" dirty="0" err="1" smtClean="0">
                <a:latin typeface="Segoe UI" pitchFamily="34" charset="0"/>
                <a:ea typeface="Roboto" pitchFamily="2" charset="0"/>
                <a:cs typeface="Segoe UI" pitchFamily="34" charset="0"/>
              </a:rPr>
              <a:t>trình</a:t>
            </a:r>
            <a:r>
              <a:rPr lang="en-US" sz="2400" noProof="0" dirty="0" smtClean="0">
                <a:latin typeface="Segoe UI" pitchFamily="34" charset="0"/>
                <a:ea typeface="Roboto" pitchFamily="2" charset="0"/>
                <a:cs typeface="Segoe UI" pitchFamily="34" charset="0"/>
              </a:rPr>
              <a:t> </a:t>
            </a:r>
            <a:r>
              <a:rPr lang="en-US" sz="2400" noProof="0" dirty="0" err="1" smtClean="0">
                <a:latin typeface="Segoe UI" pitchFamily="34" charset="0"/>
                <a:ea typeface="Roboto" pitchFamily="2" charset="0"/>
                <a:cs typeface="Segoe UI" pitchFamily="34" charset="0"/>
              </a:rPr>
              <a:t>vào</a:t>
            </a:r>
            <a:r>
              <a:rPr lang="en-US" sz="2400" noProof="0" dirty="0" smtClean="0">
                <a:latin typeface="Segoe UI" pitchFamily="34" charset="0"/>
                <a:ea typeface="Roboto" pitchFamily="2" charset="0"/>
                <a:cs typeface="Segoe UI" pitchFamily="34" charset="0"/>
              </a:rPr>
              <a:t> </a:t>
            </a:r>
            <a:r>
              <a:rPr lang="en-US" sz="2400" noProof="0" dirty="0" err="1" smtClean="0">
                <a:latin typeface="Segoe UI" pitchFamily="34" charset="0"/>
                <a:ea typeface="Roboto" pitchFamily="2" charset="0"/>
                <a:cs typeface="Segoe UI" pitchFamily="34" charset="0"/>
              </a:rPr>
              <a:t>hôm</a:t>
            </a:r>
            <a:r>
              <a:rPr lang="en-US" sz="2400" noProof="0" dirty="0" smtClean="0">
                <a:latin typeface="Segoe UI" pitchFamily="34" charset="0"/>
                <a:ea typeface="Roboto" pitchFamily="2" charset="0"/>
                <a:cs typeface="Segoe UI" pitchFamily="34" charset="0"/>
              </a:rPr>
              <a:t> </a:t>
            </a:r>
            <a:r>
              <a:rPr lang="en-US" sz="2400" noProof="0" dirty="0" err="1" smtClean="0">
                <a:latin typeface="Segoe UI" pitchFamily="34" charset="0"/>
                <a:ea typeface="Roboto" pitchFamily="2" charset="0"/>
                <a:cs typeface="Segoe UI" pitchFamily="34" charset="0"/>
              </a:rPr>
              <a:t>này</a:t>
            </a:r>
            <a:r>
              <a:rPr lang="en-US" sz="2400" dirty="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báo</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cáo</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cho</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cả</a:t>
            </a:r>
            <a:r>
              <a:rPr lang="en-US" sz="2400" dirty="0" smtClean="0">
                <a:latin typeface="Segoe UI" pitchFamily="34" charset="0"/>
                <a:ea typeface="Roboto" pitchFamily="2" charset="0"/>
                <a:cs typeface="Segoe UI" pitchFamily="34" charset="0"/>
              </a:rPr>
              <a:t> </a:t>
            </a:r>
            <a:r>
              <a:rPr lang="en-US" sz="2400" dirty="0" err="1" smtClean="0">
                <a:latin typeface="Segoe UI" pitchFamily="34" charset="0"/>
                <a:ea typeface="Roboto" pitchFamily="2" charset="0"/>
                <a:cs typeface="Segoe UI" pitchFamily="34" charset="0"/>
              </a:rPr>
              <a:t>lớp</a:t>
            </a:r>
            <a:r>
              <a:rPr lang="en-US" sz="2400" noProof="0" dirty="0" smtClean="0">
                <a:latin typeface="Segoe UI" pitchFamily="34" charset="0"/>
                <a:ea typeface="Roboto" pitchFamily="2" charset="0"/>
                <a:cs typeface="Segoe UI" pitchFamily="34" charset="0"/>
              </a:rPr>
              <a:t>. </a:t>
            </a:r>
            <a:endParaRPr kumimoji="0" lang="en-US" sz="2400" i="0" u="none" strike="noStrike" kern="1200" cap="none" spc="0" normalizeH="0" baseline="0" noProof="0" dirty="0">
              <a:ln>
                <a:noFill/>
              </a:ln>
              <a:solidFill>
                <a:schemeClr val="tx1"/>
              </a:solidFill>
              <a:effectLst/>
              <a:uLnTx/>
              <a:uFillTx/>
              <a:latin typeface="Segoe UI" pitchFamily="34" charset="0"/>
              <a:ea typeface="Roboto" pitchFamily="2" charset="0"/>
              <a:cs typeface="Segoe UI" pitchFamily="34" charset="0"/>
            </a:endParaRPr>
          </a:p>
        </p:txBody>
      </p:sp>
    </p:spTree>
    <p:extLst>
      <p:ext uri="{BB962C8B-B14F-4D97-AF65-F5344CB8AC3E}">
        <p14:creationId xmlns:p14="http://schemas.microsoft.com/office/powerpoint/2010/main" val="4576229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95400" y="0"/>
            <a:ext cx="78486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019800"/>
            <a:ext cx="9144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a:off x="762000" y="2869407"/>
            <a:ext cx="6096000" cy="1676400"/>
          </a:xfrm>
          <a:prstGeom prst="rect">
            <a:avLst/>
          </a:prstGeom>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sz="3200" b="1" i="0" u="none" strike="noStrike" kern="1200" cap="none" spc="0" normalizeH="0" baseline="0" smtClean="0">
                <a:ln>
                  <a:noFill/>
                </a:ln>
                <a:solidFill>
                  <a:schemeClr val="tx1"/>
                </a:solidFill>
                <a:effectLst/>
                <a:uLnTx/>
                <a:uFillTx/>
                <a:latin typeface="Segoe UI" pitchFamily="34" charset="0"/>
                <a:ea typeface="Roboto" pitchFamily="2" charset="0"/>
                <a:cs typeface="Segoe UI" pitchFamily="34" charset="0"/>
              </a:rPr>
              <a:t>Giải</a:t>
            </a:r>
            <a:r>
              <a:rPr kumimoji="0" lang="en-US" sz="3200" b="1" i="0" u="none" strike="noStrike" kern="1200" cap="none" spc="0" normalizeH="0" smtClean="0">
                <a:ln>
                  <a:noFill/>
                </a:ln>
                <a:solidFill>
                  <a:schemeClr val="tx1"/>
                </a:solidFill>
                <a:effectLst/>
                <a:uLnTx/>
                <a:uFillTx/>
                <a:latin typeface="Segoe UI" pitchFamily="34" charset="0"/>
                <a:ea typeface="Roboto" pitchFamily="2" charset="0"/>
                <a:cs typeface="Segoe UI" pitchFamily="34" charset="0"/>
              </a:rPr>
              <a:t> đáp về </a:t>
            </a:r>
            <a:r>
              <a:rPr kumimoji="0" lang="en-US" sz="2800" b="1" i="0" u="none" strike="noStrike" kern="1200" cap="none" spc="0" normalizeH="0" smtClean="0">
                <a:ln>
                  <a:noFill/>
                </a:ln>
                <a:solidFill>
                  <a:schemeClr val="tx1"/>
                </a:solidFill>
                <a:effectLst/>
                <a:uLnTx/>
                <a:uFillTx/>
                <a:latin typeface="Segoe UI" pitchFamily="34" charset="0"/>
                <a:ea typeface="Roboto" pitchFamily="2" charset="0"/>
                <a:cs typeface="Segoe UI" pitchFamily="34" charset="0"/>
              </a:rPr>
              <a:t/>
            </a:r>
            <a:br>
              <a:rPr kumimoji="0" lang="en-US" sz="2800" b="1" i="0" u="none" strike="noStrike" kern="1200" cap="none" spc="0" normalizeH="0" smtClean="0">
                <a:ln>
                  <a:noFill/>
                </a:ln>
                <a:solidFill>
                  <a:schemeClr val="tx1"/>
                </a:solidFill>
                <a:effectLst/>
                <a:uLnTx/>
                <a:uFillTx/>
                <a:latin typeface="Segoe UI" pitchFamily="34" charset="0"/>
                <a:ea typeface="Roboto" pitchFamily="2" charset="0"/>
                <a:cs typeface="Segoe UI" pitchFamily="34" charset="0"/>
              </a:rPr>
            </a:br>
            <a:r>
              <a:rPr kumimoji="0" lang="en-US" sz="6600" b="1" i="0" u="none" strike="noStrike" kern="1200" cap="none" spc="0" normalizeH="0" smtClean="0">
                <a:ln>
                  <a:noFill/>
                </a:ln>
                <a:solidFill>
                  <a:schemeClr val="tx1"/>
                </a:solidFill>
                <a:effectLst/>
                <a:uLnTx/>
                <a:uFillTx/>
                <a:latin typeface="Segoe UI" pitchFamily="34" charset="0"/>
                <a:ea typeface="Roboto" pitchFamily="2" charset="0"/>
                <a:cs typeface="Segoe UI" pitchFamily="34" charset="0"/>
              </a:rPr>
              <a:t>Assignment</a:t>
            </a:r>
            <a:endParaRPr kumimoji="0" lang="en-US" sz="6600" b="1" i="0" u="none" strike="noStrike" kern="1200" cap="none" spc="0" normalizeH="0" baseline="0" dirty="0" smtClean="0">
              <a:ln>
                <a:noFill/>
              </a:ln>
              <a:solidFill>
                <a:schemeClr val="tx1"/>
              </a:solidFill>
              <a:effectLst/>
              <a:uLnTx/>
              <a:uFillTx/>
              <a:latin typeface="Segoe UI" pitchFamily="34" charset="0"/>
              <a:ea typeface="Roboto" pitchFamily="2" charset="0"/>
              <a:cs typeface="Segoe UI" pitchFamily="34" charset="0"/>
            </a:endParaRPr>
          </a:p>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US" sz="6600" b="1" i="0" u="none" strike="noStrike" kern="1200" cap="none" spc="0" normalizeH="0" baseline="0" noProof="0" dirty="0">
              <a:ln>
                <a:noFill/>
              </a:ln>
              <a:solidFill>
                <a:schemeClr val="tx1"/>
              </a:solidFill>
              <a:effectLst/>
              <a:uLnTx/>
              <a:uFillTx/>
              <a:latin typeface="Segoe UI" pitchFamily="34" charset="0"/>
              <a:ea typeface="Roboto" pitchFamily="2" charset="0"/>
              <a:cs typeface="Segoe UI" pitchFamily="34" charset="0"/>
            </a:endParaRPr>
          </a:p>
        </p:txBody>
      </p:sp>
      <p:pic>
        <p:nvPicPr>
          <p:cNvPr id="8" name="Picture 2" descr="D:\Compressed\PSD Collection 2011\WP-201 copy.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flipH="1">
            <a:off x="5654675" y="1828800"/>
            <a:ext cx="2955925" cy="497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3834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76573" y="0"/>
            <a:ext cx="78486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019800"/>
            <a:ext cx="91440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2743200"/>
            <a:ext cx="9144000" cy="2590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3" descr="D:\Compressed\PSD Collection 2011\XS-029 .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096000" y="1204917"/>
            <a:ext cx="3002280" cy="5887498"/>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p:cNvSpPr txBox="1">
            <a:spLocks/>
          </p:cNvSpPr>
          <p:nvPr/>
        </p:nvSpPr>
        <p:spPr>
          <a:xfrm>
            <a:off x="762000" y="3048000"/>
            <a:ext cx="4953000" cy="2026920"/>
          </a:xfrm>
          <a:prstGeom prst="rect">
            <a:avLst/>
          </a:prstGeom>
        </p:spPr>
        <p:txBody>
          <a:bodyPr vert="horz" lIns="91440" tIns="45720" rIns="91440" bIns="45720" rtlCol="0">
            <a:noAutofit/>
          </a:bodyPr>
          <a:lstStyle/>
          <a:p>
            <a:pPr algn="ctr">
              <a:spcBef>
                <a:spcPct val="20000"/>
              </a:spcBef>
            </a:pPr>
            <a:r>
              <a:rPr lang="en-US" sz="2800" b="1" smtClean="0">
                <a:solidFill>
                  <a:schemeClr val="bg1"/>
                </a:solidFill>
                <a:latin typeface="Segoe UI" pitchFamily="34" charset="0"/>
                <a:ea typeface="Roboto" pitchFamily="2" charset="0"/>
                <a:cs typeface="Segoe UI" pitchFamily="34" charset="0"/>
              </a:rPr>
              <a:t>Báo cáo tiến độ assignment</a:t>
            </a:r>
            <a:endParaRPr lang="en-US" sz="2800" b="1" dirty="0" smtClean="0">
              <a:solidFill>
                <a:schemeClr val="bg1"/>
              </a:solidFill>
              <a:latin typeface="Segoe UI" pitchFamily="34" charset="0"/>
              <a:ea typeface="Roboto" pitchFamily="2" charset="0"/>
              <a:cs typeface="Segoe UI" pitchFamily="34" charset="0"/>
            </a:endParaRPr>
          </a:p>
          <a:p>
            <a:pPr algn="ctr">
              <a:spcBef>
                <a:spcPct val="20000"/>
              </a:spcBef>
            </a:pPr>
            <a:r>
              <a:rPr lang="en-US" sz="2800" smtClean="0">
                <a:solidFill>
                  <a:schemeClr val="bg1"/>
                </a:solidFill>
                <a:latin typeface="Segoe UI" pitchFamily="34" charset="0"/>
                <a:ea typeface="Roboto" pitchFamily="2" charset="0"/>
                <a:cs typeface="Segoe UI" pitchFamily="34" charset="0"/>
              </a:rPr>
              <a:t>Mỗi buổi học giáo viên sẽ chọn 1-2 sinh viên lên báo cáo tiến độ assignment.  </a:t>
            </a:r>
          </a:p>
        </p:txBody>
      </p:sp>
    </p:spTree>
    <p:extLst>
      <p:ext uri="{BB962C8B-B14F-4D97-AF65-F5344CB8AC3E}">
        <p14:creationId xmlns:p14="http://schemas.microsoft.com/office/powerpoint/2010/main" val="4176602684"/>
      </p:ext>
    </p:extLst>
  </p:cSld>
  <p:clrMapOvr>
    <a:masterClrMapping/>
  </p:clrMapOvr>
  <p:timing>
    <p:tnLst>
      <p:par>
        <p:cTn id="1" dur="indefinite" restart="never" nodeType="tmRoot"/>
      </p:par>
    </p:tnLst>
  </p:timing>
</p:sld>
</file>

<file path=ppt/theme/theme1.xml><?xml version="1.0" encoding="utf-8"?>
<a:theme xmlns:a="http://schemas.openxmlformats.org/drawingml/2006/main" name="FPT Poly White">
  <a:themeElements>
    <a:clrScheme name="Custom 3">
      <a:dk1>
        <a:sysClr val="windowText" lastClr="000000"/>
      </a:dk1>
      <a:lt1>
        <a:sysClr val="window" lastClr="FFFFFF"/>
      </a:lt1>
      <a:dk2>
        <a:srgbClr val="F16521"/>
      </a:dk2>
      <a:lt2>
        <a:srgbClr val="50B946"/>
      </a:lt2>
      <a:accent1>
        <a:srgbClr val="0A52A0"/>
      </a:accent1>
      <a:accent2>
        <a:srgbClr val="F16521"/>
      </a:accent2>
      <a:accent3>
        <a:srgbClr val="50B946"/>
      </a:accent3>
      <a:accent4>
        <a:srgbClr val="0A52A0"/>
      </a:accent4>
      <a:accent5>
        <a:srgbClr val="000000"/>
      </a:accent5>
      <a:accent6>
        <a:srgbClr val="F9C1A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FPT Poly White</Template>
  <TotalTime>3834</TotalTime>
  <Words>720</Words>
  <Application>Microsoft Office PowerPoint</Application>
  <PresentationFormat>On-screen Show (4:3)</PresentationFormat>
  <Paragraphs>97</Paragraphs>
  <Slides>26</Slides>
  <Notes>15</Notes>
  <HiddenSlides>1</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FPT Poly White</vt:lpstr>
      <vt:lpstr>Quản trị Server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Tin Học Văn Phòng</dc:title>
  <dc:creator>Hans</dc:creator>
  <cp:lastModifiedBy>Quynh</cp:lastModifiedBy>
  <cp:revision>448</cp:revision>
  <dcterms:created xsi:type="dcterms:W3CDTF">2013-04-23T08:05:33Z</dcterms:created>
  <dcterms:modified xsi:type="dcterms:W3CDTF">2016-12-29T03:30:06Z</dcterms:modified>
</cp:coreProperties>
</file>